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1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3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4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5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6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4" r:id="rId2"/>
    <p:sldMasterId id="2147483652" r:id="rId3"/>
    <p:sldMasterId id="2147483651" r:id="rId4"/>
    <p:sldMasterId id="2147483742" r:id="rId5"/>
    <p:sldMasterId id="2147483744" r:id="rId6"/>
    <p:sldMasterId id="2147483930" r:id="rId7"/>
    <p:sldMasterId id="2147484260" r:id="rId8"/>
    <p:sldMasterId id="2147484273" r:id="rId9"/>
    <p:sldMasterId id="2147484285" r:id="rId10"/>
    <p:sldMasterId id="2147484297" r:id="rId11"/>
    <p:sldMasterId id="2147484631" r:id="rId12"/>
    <p:sldMasterId id="2147484643" r:id="rId13"/>
    <p:sldMasterId id="2147485040" r:id="rId14"/>
    <p:sldMasterId id="2147485485" r:id="rId15"/>
    <p:sldMasterId id="2147485497" r:id="rId16"/>
    <p:sldMasterId id="2147485509" r:id="rId17"/>
  </p:sldMasterIdLst>
  <p:notesMasterIdLst>
    <p:notesMasterId r:id="rId97"/>
  </p:notesMasterIdLst>
  <p:sldIdLst>
    <p:sldId id="404" r:id="rId18"/>
    <p:sldId id="259" r:id="rId19"/>
    <p:sldId id="257" r:id="rId20"/>
    <p:sldId id="369" r:id="rId21"/>
    <p:sldId id="266" r:id="rId22"/>
    <p:sldId id="270" r:id="rId23"/>
    <p:sldId id="271" r:id="rId24"/>
    <p:sldId id="306" r:id="rId25"/>
    <p:sldId id="267" r:id="rId26"/>
    <p:sldId id="357" r:id="rId27"/>
    <p:sldId id="328" r:id="rId28"/>
    <p:sldId id="358" r:id="rId29"/>
    <p:sldId id="311" r:id="rId30"/>
    <p:sldId id="273" r:id="rId31"/>
    <p:sldId id="324" r:id="rId32"/>
    <p:sldId id="649" r:id="rId33"/>
    <p:sldId id="315" r:id="rId34"/>
    <p:sldId id="354" r:id="rId35"/>
    <p:sldId id="650" r:id="rId36"/>
    <p:sldId id="355" r:id="rId37"/>
    <p:sldId id="326" r:id="rId38"/>
    <p:sldId id="268" r:id="rId39"/>
    <p:sldId id="308" r:id="rId40"/>
    <p:sldId id="405" r:id="rId41"/>
    <p:sldId id="312" r:id="rId42"/>
    <p:sldId id="359" r:id="rId43"/>
    <p:sldId id="269" r:id="rId44"/>
    <p:sldId id="343" r:id="rId45"/>
    <p:sldId id="329" r:id="rId46"/>
    <p:sldId id="349" r:id="rId47"/>
    <p:sldId id="330" r:id="rId48"/>
    <p:sldId id="360" r:id="rId49"/>
    <p:sldId id="332" r:id="rId50"/>
    <p:sldId id="334" r:id="rId51"/>
    <p:sldId id="335" r:id="rId52"/>
    <p:sldId id="341" r:id="rId53"/>
    <p:sldId id="336" r:id="rId54"/>
    <p:sldId id="337" r:id="rId55"/>
    <p:sldId id="342" r:id="rId56"/>
    <p:sldId id="338" r:id="rId57"/>
    <p:sldId id="409" r:id="rId58"/>
    <p:sldId id="339" r:id="rId59"/>
    <p:sldId id="344" r:id="rId60"/>
    <p:sldId id="345" r:id="rId61"/>
    <p:sldId id="346" r:id="rId62"/>
    <p:sldId id="347" r:id="rId63"/>
    <p:sldId id="348" r:id="rId64"/>
    <p:sldId id="277" r:id="rId65"/>
    <p:sldId id="333" r:id="rId66"/>
    <p:sldId id="356" r:id="rId67"/>
    <p:sldId id="307" r:id="rId68"/>
    <p:sldId id="408" r:id="rId69"/>
    <p:sldId id="384" r:id="rId70"/>
    <p:sldId id="385" r:id="rId71"/>
    <p:sldId id="386" r:id="rId72"/>
    <p:sldId id="313" r:id="rId73"/>
    <p:sldId id="327" r:id="rId74"/>
    <p:sldId id="318" r:id="rId75"/>
    <p:sldId id="276" r:id="rId76"/>
    <p:sldId id="321" r:id="rId77"/>
    <p:sldId id="322" r:id="rId78"/>
    <p:sldId id="320" r:id="rId79"/>
    <p:sldId id="387" r:id="rId80"/>
    <p:sldId id="388" r:id="rId81"/>
    <p:sldId id="389" r:id="rId82"/>
    <p:sldId id="390" r:id="rId83"/>
    <p:sldId id="391" r:id="rId84"/>
    <p:sldId id="392" r:id="rId85"/>
    <p:sldId id="393" r:id="rId86"/>
    <p:sldId id="394" r:id="rId87"/>
    <p:sldId id="395" r:id="rId88"/>
    <p:sldId id="396" r:id="rId89"/>
    <p:sldId id="397" r:id="rId90"/>
    <p:sldId id="398" r:id="rId91"/>
    <p:sldId id="399" r:id="rId92"/>
    <p:sldId id="278" r:id="rId93"/>
    <p:sldId id="400" r:id="rId94"/>
    <p:sldId id="410" r:id="rId95"/>
    <p:sldId id="407" r:id="rId96"/>
  </p:sldIdLst>
  <p:sldSz cx="9144000" cy="6858000" type="screen4x3"/>
  <p:notesSz cx="6858000" cy="9144000"/>
  <p:defaultTextStyle>
    <a:defPPr>
      <a:defRPr lang="en-US"/>
    </a:defPPr>
    <a:lvl1pPr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1pPr>
    <a:lvl2pPr marL="4572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2pPr>
    <a:lvl3pPr marL="9144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3pPr>
    <a:lvl4pPr marL="13716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4pPr>
    <a:lvl5pPr marL="18288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FF5050"/>
    <a:srgbClr val="663300"/>
    <a:srgbClr val="CCFF99"/>
    <a:srgbClr val="E9E9E9"/>
    <a:srgbClr val="F6F6F6"/>
    <a:srgbClr val="0000FF"/>
    <a:srgbClr val="FF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60" autoAdjust="0"/>
    <p:restoredTop sz="93248" autoAdjust="0"/>
  </p:normalViewPr>
  <p:slideViewPr>
    <p:cSldViewPr>
      <p:cViewPr varScale="1">
        <p:scale>
          <a:sx n="130" d="100"/>
          <a:sy n="130" d="100"/>
        </p:scale>
        <p:origin x="76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04D283D2-98D1-5C4A-945C-7B771923C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74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charset="0"/>
        <a:cs typeface="Geneva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9314908-F73F-0447-8FE1-4249706ECD3B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4B16C2F-7A58-FF42-A150-7C1BFF2A340E}" type="slidenum">
              <a:rPr lang="en-US" sz="1200">
                <a:latin typeface="Arial" charset="0"/>
              </a:rPr>
              <a:pPr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1945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E568F2E-4564-BE4C-A2CF-A92F9BBA264D}" type="slidenum">
              <a:rPr lang="en-US" sz="1200">
                <a:latin typeface="Arial" charset="0"/>
              </a:rPr>
              <a:pPr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Some say Jerusalem was in the 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navel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of Israel, meaning the center!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</a:pPr>
            <a:fld id="{8DC5AE12-2D15-3546-9975-7C4156E8E20D}" type="slidenum">
              <a:rPr lang="en-US" sz="1200">
                <a:effectLst/>
                <a:latin typeface="Arial" charset="0"/>
              </a:rPr>
              <a:pPr algn="r" eaLnBrk="1" fontAlgn="base" hangingPunct="1">
                <a:spcBef>
                  <a:spcPct val="0"/>
                </a:spcBef>
              </a:pPr>
              <a:t>12</a:t>
            </a:fld>
            <a:endParaRPr lang="en-US" sz="1200">
              <a:effectLst/>
              <a:latin typeface="Arial" charset="0"/>
            </a:endParaRPr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Some say Jerusalem was in the 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navel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of Israel, meaning the center!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1F5F06D-796B-C14C-9779-CD7DA818A4B7}" type="slidenum">
              <a:rPr lang="en-US" sz="1200">
                <a:latin typeface="Arial" charset="0"/>
              </a:rPr>
              <a:pPr/>
              <a:t>13</a:t>
            </a:fld>
            <a:endParaRPr lang="en-US" sz="1200">
              <a:latin typeface="Arial" charset="0"/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DDA0A10-B928-7D4B-9667-04784053B716}" type="slidenum">
              <a:rPr lang="en-US" sz="1200">
                <a:latin typeface="Arial" charset="0"/>
              </a:rPr>
              <a:pPr/>
              <a:t>14</a:t>
            </a:fld>
            <a:endParaRPr lang="en-US" sz="1200">
              <a:latin typeface="Arial" charset="0"/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C8EDC6F-F1E8-3841-B916-CC8D9656FDC3}" type="slidenum">
              <a:rPr lang="en-US" sz="1200">
                <a:latin typeface="Arial" charset="0"/>
              </a:rPr>
              <a:pPr/>
              <a:t>15</a:t>
            </a:fld>
            <a:endParaRPr lang="en-US" sz="1200">
              <a:latin typeface="Arial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396CF-35DB-524A-8DEB-93EBC319E40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541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207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614F6AB-8412-CB42-8049-2213A3918863}" type="slidenum">
              <a:rPr lang="en-US" sz="1200">
                <a:latin typeface="Arial" charset="0"/>
              </a:rPr>
              <a:pPr/>
              <a:t>17</a:t>
            </a:fld>
            <a:endParaRPr lang="en-US" sz="1200">
              <a:latin typeface="Arial" charset="0"/>
            </a:endParaRPr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0EF9A08-CB0B-1F4C-832F-FC316E046CFA}" type="slidenum">
              <a:rPr lang="en-US" sz="1200">
                <a:latin typeface="Arial" charset="0"/>
              </a:rPr>
              <a:pPr/>
              <a:t>18</a:t>
            </a:fld>
            <a:endParaRPr lang="en-US" sz="1200">
              <a:latin typeface="Arial" charset="0"/>
            </a:endParaRPr>
          </a:p>
        </p:txBody>
      </p:sp>
      <p:sp>
        <p:nvSpPr>
          <p:cNvPr id="2129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299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0EF9A08-CB0B-1F4C-832F-FC316E046CFA}" type="slidenum">
              <a:rPr lang="en-US" sz="1200">
                <a:latin typeface="Arial" charset="0"/>
              </a:rPr>
              <a:pPr/>
              <a:t>19</a:t>
            </a:fld>
            <a:endParaRPr lang="en-US" sz="1200">
              <a:latin typeface="Arial" charset="0"/>
            </a:endParaRPr>
          </a:p>
        </p:txBody>
      </p:sp>
      <p:sp>
        <p:nvSpPr>
          <p:cNvPr id="2129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299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121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4EA7895-A304-554B-B41D-69147E62F886}" type="slidenum">
              <a:rPr lang="en-US" sz="1200">
                <a:latin typeface="Arial" charset="0"/>
              </a:rPr>
              <a:pPr/>
              <a:t>2</a:t>
            </a:fld>
            <a:endParaRPr lang="en-US" sz="1200">
              <a:latin typeface="Arial" charset="0"/>
            </a:endParaRPr>
          </a:p>
        </p:txBody>
      </p:sp>
      <p:sp>
        <p:nvSpPr>
          <p:cNvPr id="178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F54EC16-2321-FD4B-95E8-7338B487BC1F}" type="slidenum">
              <a:rPr lang="en-US" sz="1200">
                <a:latin typeface="Arial" charset="0"/>
              </a:rPr>
              <a:pPr/>
              <a:t>20</a:t>
            </a:fld>
            <a:endParaRPr lang="en-US" sz="1200">
              <a:latin typeface="Arial" charset="0"/>
            </a:endParaRPr>
          </a:p>
        </p:txBody>
      </p:sp>
      <p:sp>
        <p:nvSpPr>
          <p:cNvPr id="2150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4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DE197D3-4CD3-5D4F-848C-CC8451EFCDE8}" type="slidenum">
              <a:rPr lang="en-US" sz="1200">
                <a:latin typeface="Arial" charset="0"/>
              </a:rPr>
              <a:pPr/>
              <a:t>21</a:t>
            </a:fld>
            <a:endParaRPr lang="en-US" sz="1200">
              <a:latin typeface="Arial" charset="0"/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BAR Nov/Dec 1999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579B74B-ED40-0542-B5E6-24BA36D561EF}" type="slidenum">
              <a:rPr lang="en-US" sz="1200">
                <a:latin typeface="Arial" charset="0"/>
              </a:rPr>
              <a:pPr/>
              <a:t>22</a:t>
            </a:fld>
            <a:endParaRPr lang="en-US" sz="1200">
              <a:latin typeface="Arial" charset="0"/>
            </a:endParaRPr>
          </a:p>
        </p:txBody>
      </p:sp>
      <p:sp>
        <p:nvSpPr>
          <p:cNvPr id="2191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36EB281-8459-084E-BE23-3056B0319190}" type="slidenum">
              <a:rPr lang="en-US" sz="1200">
                <a:latin typeface="Arial" charset="0"/>
              </a:rPr>
              <a:pPr/>
              <a:t>23</a:t>
            </a:fld>
            <a:endParaRPr lang="en-US" sz="1200">
              <a:latin typeface="Arial" charset="0"/>
            </a:endParaRPr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436C867-2D8C-8147-B825-09BE13925712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24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06FDB52-AD4B-744B-907E-A2C17D5627F8}" type="slidenum">
              <a:rPr lang="en-US" sz="1200">
                <a:latin typeface="Arial" charset="0"/>
              </a:rPr>
              <a:pPr/>
              <a:t>25</a:t>
            </a:fld>
            <a:endParaRPr lang="en-US" sz="1200">
              <a:latin typeface="Arial" charset="0"/>
            </a:endParaRPr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1C6B638-4A60-4C4C-806C-8A9383E267C6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26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733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7A5355A-CCE9-8D41-A476-79AAD0DF4C1D}" type="slidenum">
              <a:rPr lang="en-US" sz="1200">
                <a:latin typeface="Arial" charset="0"/>
              </a:rPr>
              <a:pPr/>
              <a:t>27</a:t>
            </a:fld>
            <a:endParaRPr lang="en-US" sz="1200">
              <a:latin typeface="Arial" charset="0"/>
            </a:endParaRPr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8D92C9B-6C0A-8B40-AD5D-2D5165914E8A}" type="slidenum">
              <a:rPr lang="en-US" sz="1200">
                <a:latin typeface="Arial" charset="0"/>
              </a:rPr>
              <a:pPr/>
              <a:t>28</a:t>
            </a:fld>
            <a:endParaRPr lang="en-US" sz="1200">
              <a:latin typeface="Arial" charset="0"/>
            </a:endParaRPr>
          </a:p>
        </p:txBody>
      </p:sp>
      <p:sp>
        <p:nvSpPr>
          <p:cNvPr id="231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Elwood &amp; Yarbrough, Readings from the First Century World, 23</a:t>
            </a: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826A7C3-BA9A-B340-929C-7E82BEAF093F}" type="slidenum">
              <a:rPr lang="en-US" sz="1200">
                <a:latin typeface="Arial" charset="0"/>
              </a:rPr>
              <a:pPr/>
              <a:t>29</a:t>
            </a:fld>
            <a:endParaRPr lang="en-US" sz="1200">
              <a:latin typeface="Arial" charset="0"/>
            </a:endParaRPr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Elwood &amp; Yarbrough, Readings from the First Century World, 23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A3E8A3A-8225-5D41-9B28-04A191E080B3}" type="slidenum">
              <a:rPr lang="en-US" sz="1200">
                <a:latin typeface="Arial" charset="0"/>
              </a:rPr>
              <a:pPr/>
              <a:t>3</a:t>
            </a:fld>
            <a:endParaRPr lang="en-US" sz="1200">
              <a:latin typeface="Arial" charset="0"/>
            </a:endParaRPr>
          </a:p>
        </p:txBody>
      </p:sp>
      <p:sp>
        <p:nvSpPr>
          <p:cNvPr id="1802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2B80F74-CFE3-7749-9381-2FD14BAF2C12}" type="slidenum">
              <a:rPr lang="en-US" sz="1200">
                <a:latin typeface="Arial" charset="0"/>
              </a:rPr>
              <a:pPr/>
              <a:t>30</a:t>
            </a:fld>
            <a:endParaRPr lang="en-US" sz="1200">
              <a:latin typeface="Arial" charset="0"/>
            </a:endParaRPr>
          </a:p>
        </p:txBody>
      </p:sp>
      <p:sp>
        <p:nvSpPr>
          <p:cNvPr id="2355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E951653-B8CD-7846-928A-4FA548AC5008}" type="slidenum">
              <a:rPr lang="en-US" sz="1200">
                <a:latin typeface="Arial" charset="0"/>
              </a:rPr>
              <a:pPr/>
              <a:t>31</a:t>
            </a:fld>
            <a:endParaRPr lang="en-US" sz="1200">
              <a:latin typeface="Arial" charset="0"/>
            </a:endParaRPr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>
                <a:latin typeface="Arial" pitchFamily="-105" charset="0"/>
              </a:rPr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FF30824-BF5F-544D-A6D1-659E964CFEE4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32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>
                <a:latin typeface="Arial" pitchFamily="-105" charset="0"/>
              </a:rPr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5BBDF62-FA12-434D-8716-7E8BAE599408}" type="slidenum">
              <a:rPr lang="en-US" sz="1200">
                <a:latin typeface="Arial" charset="0"/>
              </a:rPr>
              <a:pPr/>
              <a:t>33</a:t>
            </a:fld>
            <a:endParaRPr lang="en-US" sz="1200">
              <a:latin typeface="Arial" charset="0"/>
            </a:endParaRPr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>
                <a:latin typeface="Arial" pitchFamily="-105" charset="0"/>
              </a:rPr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D3E8FE7-9A65-934F-83CA-51CAFC0FD26E}" type="slidenum">
              <a:rPr lang="en-US" sz="1200">
                <a:latin typeface="Arial" charset="0"/>
              </a:rPr>
              <a:pPr/>
              <a:t>34</a:t>
            </a:fld>
            <a:endParaRPr lang="en-US" sz="1200">
              <a:latin typeface="Arial" charset="0"/>
            </a:endParaRPr>
          </a:p>
        </p:txBody>
      </p:sp>
      <p:sp>
        <p:nvSpPr>
          <p:cNvPr id="2437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>
                <a:latin typeface="Arial" pitchFamily="-105" charset="0"/>
              </a:rPr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E38B955-5751-5842-BEAD-994A2CC8F71D}" type="slidenum">
              <a:rPr lang="en-US" sz="1200">
                <a:latin typeface="Arial" charset="0"/>
              </a:rPr>
              <a:pPr/>
              <a:t>35</a:t>
            </a:fld>
            <a:endParaRPr lang="en-US" sz="1200">
              <a:latin typeface="Arial" charset="0"/>
            </a:endParaRPr>
          </a:p>
        </p:txBody>
      </p:sp>
      <p:sp>
        <p:nvSpPr>
          <p:cNvPr id="2457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 dirty="0">
                <a:latin typeface="Arial" pitchFamily="-105" charset="0"/>
              </a:rPr>
              <a:t> Tractate </a:t>
            </a:r>
            <a:r>
              <a:rPr lang="en-US" dirty="0" err="1">
                <a:latin typeface="Arial" pitchFamily="-105" charset="0"/>
              </a:rPr>
              <a:t>Kelim</a:t>
            </a:r>
            <a:r>
              <a:rPr lang="en-US" dirty="0">
                <a:latin typeface="Arial" pitchFamily="-105" charset="0"/>
              </a:rPr>
              <a:t>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D339EE7-6474-2444-ABE2-C9AFD185A4D1}" type="slidenum">
              <a:rPr lang="en-US" sz="1200">
                <a:latin typeface="Arial" charset="0"/>
              </a:rPr>
              <a:pPr/>
              <a:t>36</a:t>
            </a:fld>
            <a:endParaRPr lang="en-US" sz="1200">
              <a:latin typeface="Arial" charset="0"/>
            </a:endParaRPr>
          </a:p>
        </p:txBody>
      </p:sp>
      <p:sp>
        <p:nvSpPr>
          <p:cNvPr id="24781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89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>
                <a:latin typeface="Arial" pitchFamily="-105" charset="0"/>
              </a:rPr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13B0379-85D9-4246-B633-2193DB1657C8}" type="slidenum">
              <a:rPr lang="en-US" sz="1200">
                <a:latin typeface="Arial" charset="0"/>
              </a:rPr>
              <a:pPr/>
              <a:t>37</a:t>
            </a:fld>
            <a:endParaRPr lang="en-US" sz="1200">
              <a:latin typeface="Arial" charset="0"/>
            </a:endParaRPr>
          </a:p>
        </p:txBody>
      </p:sp>
      <p:sp>
        <p:nvSpPr>
          <p:cNvPr id="2498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>
                <a:latin typeface="Arial" pitchFamily="-105" charset="0"/>
              </a:rPr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1FFEA08-86F5-A043-832B-45C80EFE8CA3}" type="slidenum">
              <a:rPr lang="en-US" sz="1200">
                <a:latin typeface="Arial" charset="0"/>
              </a:rPr>
              <a:pPr/>
              <a:t>38</a:t>
            </a:fld>
            <a:endParaRPr lang="en-US" sz="1200">
              <a:latin typeface="Arial" charset="0"/>
            </a:endParaRPr>
          </a:p>
        </p:txBody>
      </p:sp>
      <p:sp>
        <p:nvSpPr>
          <p:cNvPr id="2519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>
                <a:latin typeface="Arial" pitchFamily="-105" charset="0"/>
              </a:rPr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F1DF34C-FE9C-A743-986D-371B50D7474B}" type="slidenum">
              <a:rPr lang="en-US" sz="1200">
                <a:latin typeface="Arial" charset="0"/>
              </a:rPr>
              <a:pPr/>
              <a:t>39</a:t>
            </a:fld>
            <a:endParaRPr lang="en-US" sz="1200">
              <a:latin typeface="Arial" charset="0"/>
            </a:endParaRPr>
          </a:p>
        </p:txBody>
      </p:sp>
      <p:sp>
        <p:nvSpPr>
          <p:cNvPr id="2539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8F12C82-DF60-7940-9E17-F340C5C47C2A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9D6C655-BF44-2645-AEB5-41CF860A8BE5}" type="slidenum">
              <a:rPr lang="en-US" sz="1200">
                <a:latin typeface="Arial" charset="0"/>
              </a:rPr>
              <a:pPr/>
              <a:t>40</a:t>
            </a:fld>
            <a:endParaRPr lang="en-US" sz="1200">
              <a:latin typeface="Arial" charset="0"/>
            </a:endParaRPr>
          </a:p>
        </p:txBody>
      </p:sp>
      <p:sp>
        <p:nvSpPr>
          <p:cNvPr id="2560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>
                <a:latin typeface="Arial" pitchFamily="-105" charset="0"/>
              </a:rPr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9D6C655-BF44-2645-AEB5-41CF860A8BE5}" type="slidenum">
              <a:rPr lang="en-US" sz="1200">
                <a:latin typeface="Arial" charset="0"/>
              </a:rPr>
              <a:pPr/>
              <a:t>41</a:t>
            </a:fld>
            <a:endParaRPr lang="en-US" sz="1200">
              <a:latin typeface="Arial" charset="0"/>
            </a:endParaRPr>
          </a:p>
        </p:txBody>
      </p:sp>
      <p:sp>
        <p:nvSpPr>
          <p:cNvPr id="2560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>
                <a:latin typeface="Arial" pitchFamily="-105" charset="0"/>
              </a:rPr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616476B-2239-2848-B9A2-B32A3FFAAB96}" type="slidenum">
              <a:rPr lang="en-US" sz="1200">
                <a:latin typeface="Arial" charset="0"/>
              </a:rPr>
              <a:pPr/>
              <a:t>42</a:t>
            </a:fld>
            <a:endParaRPr lang="en-US" sz="1200">
              <a:latin typeface="Arial" charset="0"/>
            </a:endParaRPr>
          </a:p>
        </p:txBody>
      </p:sp>
      <p:sp>
        <p:nvSpPr>
          <p:cNvPr id="2580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>
                <a:latin typeface="Arial" pitchFamily="-105" charset="0"/>
              </a:rPr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51578FE-EEA9-C04A-BD07-5E0DFCA6A88A}" type="slidenum">
              <a:rPr lang="en-US" sz="1200">
                <a:latin typeface="Arial" charset="0"/>
              </a:rPr>
              <a:pPr/>
              <a:t>43</a:t>
            </a:fld>
            <a:endParaRPr lang="en-US" sz="1200">
              <a:latin typeface="Arial" charset="0"/>
            </a:endParaRPr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Leen Ritmeyer, </a:t>
            </a:r>
            <a:r>
              <a:rPr lang="ja-JP" altLang="en-US" sz="180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800">
                <a:latin typeface="Arial" charset="0"/>
                <a:ea typeface="ＭＳ Ｐゴシック" charset="0"/>
                <a:cs typeface="ＭＳ Ｐゴシック" charset="0"/>
              </a:rPr>
              <a:t>Locating the Original Temple Mount,</a:t>
            </a:r>
            <a:r>
              <a:rPr lang="ja-JP" altLang="en-US" sz="180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80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800" i="1">
                <a:latin typeface="Arial" charset="0"/>
                <a:ea typeface="ＭＳ Ｐゴシック" charset="0"/>
                <a:cs typeface="ＭＳ Ｐゴシック" charset="0"/>
              </a:rPr>
              <a:t>BAR</a:t>
            </a:r>
            <a:r>
              <a:rPr lang="en-US" altLang="ja-JP" sz="1800">
                <a:latin typeface="Arial" charset="0"/>
                <a:ea typeface="ＭＳ Ｐゴシック" charset="0"/>
                <a:cs typeface="ＭＳ Ｐゴシック" charset="0"/>
              </a:rPr>
              <a:t> 18 (March/April 1992): 27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086D739-0A29-1B4A-8D5D-5198D574EFF1}" type="slidenum">
              <a:rPr lang="en-US" sz="1200">
                <a:latin typeface="Arial" charset="0"/>
              </a:rPr>
              <a:pPr/>
              <a:t>44</a:t>
            </a:fld>
            <a:endParaRPr lang="en-US" sz="1200">
              <a:latin typeface="Arial" charset="0"/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Leen Ritmeyer, 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Locating the Original Temple Mount,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>
                <a:latin typeface="Arial" charset="0"/>
                <a:ea typeface="ＭＳ Ｐゴシック" charset="0"/>
                <a:cs typeface="ＭＳ Ｐゴシック" charset="0"/>
              </a:rPr>
              <a:t>BAR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18 (March/April 1992): 30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F22231D-9DE9-AE48-AD8A-FB54B2C7111F}" type="slidenum">
              <a:rPr lang="en-US" sz="1200">
                <a:latin typeface="Arial" charset="0"/>
              </a:rPr>
              <a:pPr/>
              <a:t>45</a:t>
            </a:fld>
            <a:endParaRPr lang="en-US" sz="1200">
              <a:latin typeface="Arial" charset="0"/>
            </a:endParaRPr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Leen Ritmeyer, 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Locating the Original Temple Mount,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>
                <a:latin typeface="Arial" charset="0"/>
                <a:ea typeface="ＭＳ Ｐゴシック" charset="0"/>
                <a:cs typeface="ＭＳ Ｐゴシック" charset="0"/>
              </a:rPr>
              <a:t>BAR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18 (March/April 1992): 31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D305C46-6914-1547-86C4-49A668651A06}" type="slidenum">
              <a:rPr lang="en-US" sz="1200">
                <a:latin typeface="Arial" charset="0"/>
              </a:rPr>
              <a:pPr/>
              <a:t>46</a:t>
            </a:fld>
            <a:endParaRPr lang="en-US" sz="1200">
              <a:latin typeface="Arial" charset="0"/>
            </a:endParaRPr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Leen Ritmeyer, 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Locating the Original Temple Mount,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>
                <a:latin typeface="Arial" charset="0"/>
                <a:ea typeface="ＭＳ Ｐゴシック" charset="0"/>
                <a:cs typeface="ＭＳ Ｐゴシック" charset="0"/>
              </a:rPr>
              <a:t>BAR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18 (March/April 1992): 32-33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211847D-9548-7D41-BD9A-53A4A7E4B5E1}" type="slidenum">
              <a:rPr lang="en-US" sz="1200">
                <a:latin typeface="Arial" charset="0"/>
              </a:rPr>
              <a:pPr/>
              <a:t>47</a:t>
            </a:fld>
            <a:endParaRPr lang="en-US" sz="1200">
              <a:latin typeface="Arial" charset="0"/>
            </a:endParaRPr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6D7D4C3-9286-CD48-98C9-75EE27BD1132}" type="slidenum">
              <a:rPr lang="en-US" sz="1200">
                <a:latin typeface="Arial" charset="0"/>
              </a:rPr>
              <a:pPr/>
              <a:t>48</a:t>
            </a:fld>
            <a:endParaRPr lang="en-US" sz="1200">
              <a:latin typeface="Arial" charset="0"/>
            </a:endParaRPr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F80D450-9C0C-1647-95F5-3432D16108A8}" type="slidenum">
              <a:rPr lang="en-US" sz="1200">
                <a:latin typeface="Arial" charset="0"/>
              </a:rPr>
              <a:pPr/>
              <a:t>49</a:t>
            </a:fld>
            <a:endParaRPr lang="en-US" sz="1200">
              <a:latin typeface="Arial" charset="0"/>
            </a:endParaRPr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D97C353-74F3-E546-BF5E-E3E1D65B9539}" type="slidenum">
              <a:rPr lang="en-US" sz="1200">
                <a:latin typeface="Arial" charset="0"/>
              </a:rPr>
              <a:pPr/>
              <a:t>5</a:t>
            </a:fld>
            <a:endParaRPr lang="en-US" sz="1200">
              <a:latin typeface="Arial" charset="0"/>
            </a:endParaRPr>
          </a:p>
        </p:txBody>
      </p:sp>
      <p:sp>
        <p:nvSpPr>
          <p:cNvPr id="1843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901C18C-E335-2E44-A24D-3A2783BA69CD}" type="slidenum">
              <a:rPr lang="en-US" sz="1200">
                <a:latin typeface="Arial" charset="0"/>
              </a:rPr>
              <a:pPr/>
              <a:t>50</a:t>
            </a:fld>
            <a:endParaRPr lang="en-US" sz="1200">
              <a:latin typeface="Arial" charset="0"/>
            </a:endParaRPr>
          </a:p>
        </p:txBody>
      </p:sp>
      <p:sp>
        <p:nvSpPr>
          <p:cNvPr id="2744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73CF991-4D0C-9445-A3EC-A6F4631DD606}" type="slidenum">
              <a:rPr lang="en-US" sz="1200">
                <a:latin typeface="Arial" charset="0"/>
              </a:rPr>
              <a:pPr/>
              <a:t>51</a:t>
            </a:fld>
            <a:endParaRPr lang="en-US" sz="1200">
              <a:latin typeface="Arial" charset="0"/>
            </a:endParaRPr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E31FA8D-4502-F848-9018-5244BE50FE14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53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A2BE69B-FDC7-B541-97B2-FA637B99CF7E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54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0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AAE9555-55FA-5D47-A3D9-33437A2736A3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55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282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262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This gate was blocked after the Turkish conquest of Jerusalem in AD 1517.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6434A1A-7944-2148-AFA3-E95F53E9B6FD}" type="slidenum">
              <a:rPr lang="en-US" sz="1200">
                <a:latin typeface="Arial" charset="0"/>
              </a:rPr>
              <a:pPr/>
              <a:t>56</a:t>
            </a:fld>
            <a:endParaRPr lang="en-US" sz="1200">
              <a:latin typeface="Arial" charset="0"/>
            </a:endParaRPr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EAB69E9-0080-B744-AD25-096202E6B1BF}" type="slidenum">
              <a:rPr lang="en-US" sz="1200">
                <a:latin typeface="Arial" charset="0"/>
              </a:rPr>
              <a:pPr/>
              <a:t>57</a:t>
            </a:fld>
            <a:endParaRPr lang="en-US" sz="1200">
              <a:latin typeface="Arial" charset="0"/>
            </a:endParaRPr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73F0396-4245-8F4B-BD22-DA97128786A6}" type="slidenum">
              <a:rPr lang="en-US" sz="1200">
                <a:latin typeface="Arial" charset="0"/>
              </a:rPr>
              <a:pPr/>
              <a:t>58</a:t>
            </a:fld>
            <a:endParaRPr lang="en-US" sz="1200">
              <a:latin typeface="Arial" charset="0"/>
            </a:endParaRPr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AD31183-AB4F-214D-9564-4512B340A259}" type="slidenum">
              <a:rPr lang="en-US" sz="1200">
                <a:latin typeface="Arial" charset="0"/>
              </a:rPr>
              <a:pPr/>
              <a:t>59</a:t>
            </a:fld>
            <a:endParaRPr lang="en-US" sz="1200">
              <a:latin typeface="Arial" charset="0"/>
            </a:endParaRPr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06AC574-BD90-5445-AFC9-C3E1CC8CE2F0}" type="slidenum">
              <a:rPr lang="en-US" sz="1200">
                <a:latin typeface="Arial" charset="0"/>
              </a:rPr>
              <a:pPr/>
              <a:t>60</a:t>
            </a:fld>
            <a:endParaRPr lang="en-US" sz="1200">
              <a:latin typeface="Arial" charset="0"/>
            </a:endParaRPr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0CE3313-D389-DC4B-9576-743BA32AC0EE}" type="slidenum">
              <a:rPr lang="en-US" sz="1200">
                <a:latin typeface="Arial" charset="0"/>
              </a:rPr>
              <a:pPr/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DC20E9B-B92D-6440-808C-46FCAAC68309}" type="slidenum">
              <a:rPr lang="en-US" sz="1200">
                <a:latin typeface="Arial" charset="0"/>
              </a:rPr>
              <a:pPr/>
              <a:t>61</a:t>
            </a:fld>
            <a:endParaRPr lang="en-US" sz="1200">
              <a:latin typeface="Arial" charset="0"/>
            </a:endParaRPr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D80BF3B-C584-1749-B045-3EC6166CE2AE}" type="slidenum">
              <a:rPr lang="en-US" sz="1200">
                <a:latin typeface="Arial" charset="0"/>
              </a:rPr>
              <a:pPr/>
              <a:t>62</a:t>
            </a:fld>
            <a:endParaRPr lang="en-US" sz="1200">
              <a:latin typeface="Arial" charset="0"/>
            </a:endParaRPr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2C08979-8184-7D4C-B95C-0A2341EBF262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63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2990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901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AF8F137-F4D9-1B42-BD49-84ED21F3377B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64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301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9140F68-D391-4246-9F6E-281AF788CD05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65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0A2F0EB-B0B6-5A46-94A7-8FA679BD2232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66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3051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515A703-2022-9F4F-89D3-A6E0F01F738B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67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2D17CBD-D0AD-EA4A-9A12-C25286102476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68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309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3E834E7-4815-BA4D-B3F9-490879658FE4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70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312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2532CE8-69E8-3B42-82B0-C9AE9D20310C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71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3A6C42E-3E9D-1A47-9FBB-FBE54AC16BC3}" type="slidenum">
              <a:rPr lang="en-US" sz="1200">
                <a:latin typeface="Arial" charset="0"/>
              </a:rPr>
              <a:pPr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1884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6B846AB-8D2E-C645-A946-EEF7148BF0FA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72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31F986E-C118-7C45-9ED8-2D255F8C8A6D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73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318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1122611-04C4-F047-A6BF-B48640B8620B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74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CA7C9AB-761C-4C4C-92ED-741FDBB733B7}" type="slidenum">
              <a:rPr lang="en-US" sz="1200">
                <a:solidFill>
                  <a:srgbClr val="000000"/>
                </a:solidFill>
                <a:latin typeface="Arial" charset="0"/>
                <a:cs typeface="Geneva" charset="0"/>
              </a:rPr>
              <a:pPr/>
              <a:t>75</a:t>
            </a:fld>
            <a:endParaRPr lang="en-US" sz="1200">
              <a:solidFill>
                <a:srgbClr val="000000"/>
              </a:solidFill>
              <a:latin typeface="Arial" charset="0"/>
              <a:cs typeface="Geneva" charset="0"/>
            </a:endParaRPr>
          </a:p>
        </p:txBody>
      </p:sp>
      <p:sp>
        <p:nvSpPr>
          <p:cNvPr id="322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622711D-1A7A-3C43-9A67-D353AE443BF9}" type="slidenum">
              <a:rPr lang="en-US" sz="1200">
                <a:latin typeface="Arial" charset="0"/>
              </a:rPr>
              <a:pPr/>
              <a:t>76</a:t>
            </a:fld>
            <a:endParaRPr lang="en-US" sz="1200">
              <a:latin typeface="Arial" charset="0"/>
            </a:endParaRPr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GB" sz="1200">
                <a:solidFill>
                  <a:srgbClr val="000000"/>
                </a:solidFill>
                <a:latin typeface="Calibri" charset="0"/>
              </a:rPr>
              <a:t>10/06/10</a:t>
            </a:r>
          </a:p>
        </p:txBody>
      </p:sp>
      <p:sp>
        <p:nvSpPr>
          <p:cNvPr id="3266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4B294B9-600B-4644-8F81-4A7DA80BB9F4}" type="slidenum">
              <a:rPr lang="en-GB" sz="1200">
                <a:solidFill>
                  <a:srgbClr val="000000"/>
                </a:solidFill>
                <a:latin typeface="Calibri" charset="0"/>
              </a:rPr>
              <a:pPr/>
              <a:t>77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26660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defTabSz="449263" eaLnBrk="0" fontAlgn="t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defTabSz="449263" eaLnBrk="0" fontAlgn="t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defTabSz="449263" eaLnBrk="0" fontAlgn="t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defTabSz="449263" eaLnBrk="0" fontAlgn="t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buClr>
                <a:srgbClr val="000000"/>
              </a:buClr>
              <a:buSzPct val="100000"/>
              <a:buFont typeface="Calibri" charset="0"/>
              <a:buNone/>
            </a:pPr>
            <a:fld id="{9635ACC0-716B-8A44-B20D-FA19CDAD6B6B}" type="slidenum">
              <a:rPr lang="en-GB" sz="1200">
                <a:solidFill>
                  <a:srgbClr val="000000"/>
                </a:solidFill>
                <a:effectLst/>
                <a:latin typeface="Calibri" charset="0"/>
              </a:rPr>
              <a:pPr algn="r" eaLnBrk="1" fontAlgn="base" hangingPunct="1">
                <a:spcBef>
                  <a:spcPct val="0"/>
                </a:spcBef>
                <a:buClr>
                  <a:srgbClr val="000000"/>
                </a:buClr>
                <a:buSzPct val="100000"/>
                <a:buFont typeface="Calibri" charset="0"/>
                <a:buNone/>
              </a:pPr>
              <a:t>77</a:t>
            </a:fld>
            <a:endParaRPr lang="en-GB" sz="1200">
              <a:solidFill>
                <a:srgbClr val="000000"/>
              </a:solidFill>
              <a:effectLst/>
              <a:latin typeface="Calibri" charset="0"/>
            </a:endParaRPr>
          </a:p>
        </p:txBody>
      </p:sp>
      <p:sp>
        <p:nvSpPr>
          <p:cNvPr id="32666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defTabSz="44926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defTabSz="44926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defTabSz="44926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defTabSz="44926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defTabSz="449263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defTabSz="449263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defTabSz="449263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defTabSz="449263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fontAlgn="base" hangingPunct="1">
              <a:lnSpc>
                <a:spcPct val="93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Arial" charset="0"/>
              <a:buNone/>
            </a:pPr>
            <a:endParaRPr lang="en-US" sz="24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326662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24325"/>
          </a:xfrm>
          <a:solidFill>
            <a:srgbClr val="FFFFFF"/>
          </a:solidFill>
          <a:ln w="9360"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78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8DAABB4-4C12-CF47-ABF4-7D40EC3D81D2}" type="slidenum">
              <a:rPr lang="en-US" sz="1200">
                <a:latin typeface="Arial" charset="0"/>
              </a:rPr>
              <a:pPr/>
              <a:t>8</a:t>
            </a:fld>
            <a:endParaRPr lang="en-US" sz="1200">
              <a:latin typeface="Arial" charset="0"/>
            </a:endParaRPr>
          </a:p>
        </p:txBody>
      </p:sp>
      <p:sp>
        <p:nvSpPr>
          <p:cNvPr id="1904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D478FB3-B7BD-0547-97E3-5AD2D62AEB99}" type="slidenum">
              <a:rPr lang="en-US" sz="1200">
                <a:latin typeface="Arial" charset="0"/>
              </a:rPr>
              <a:pPr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00A26-5944-9E46-94CD-01D5EB8AF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85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229BA-D8C2-9D4A-9DED-6CB445397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91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12E32E05-44E8-984E-9439-0B259E2146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054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B9F23E06-CB47-A840-AA9E-4C01A35DD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673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E3681383-1DB2-C54F-BD9A-913ECBAFF7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724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C39B262E-0E00-174C-A9C0-6C28C192B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625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6CAF9FD8-E91B-8542-82FF-95B140665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158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58694856-3894-864B-9CA9-977F60727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358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EACA6-5BBE-E14A-A0A5-121AD1F07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96885"/>
      </p:ext>
    </p:extLst>
  </p:cSld>
  <p:clrMapOvr>
    <a:masterClrMapping/>
  </p:clrMapOvr>
  <p:transition spd="med">
    <p:randomBar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3A8C4-0165-5042-9317-203891F7C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14342"/>
      </p:ext>
    </p:extLst>
  </p:cSld>
  <p:clrMapOvr>
    <a:masterClrMapping/>
  </p:clrMapOvr>
  <p:transition spd="med">
    <p:randomBar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AC411-F838-0348-A603-E3DDE3344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299"/>
      </p:ext>
    </p:extLst>
  </p:cSld>
  <p:clrMapOvr>
    <a:masterClrMapping/>
  </p:clrMapOvr>
  <p:transition spd="med">
    <p:randomBar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70F7F-9500-FC4A-8031-0EA4B8332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32824"/>
      </p:ext>
    </p:extLst>
  </p:cSld>
  <p:clrMapOvr>
    <a:masterClrMapping/>
  </p:clrMapOvr>
  <p:transition spd="med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5AE22-D729-0D4B-8C00-6069D7F46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642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E7CAD-B1A8-8044-9CA2-CA55CFB2A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93897"/>
      </p:ext>
    </p:extLst>
  </p:cSld>
  <p:clrMapOvr>
    <a:masterClrMapping/>
  </p:clrMapOvr>
  <p:transition spd="med">
    <p:randomBar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D7657-CD39-B64C-86A5-F3CF0603C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64628"/>
      </p:ext>
    </p:extLst>
  </p:cSld>
  <p:clrMapOvr>
    <a:masterClrMapping/>
  </p:clrMapOvr>
  <p:transition spd="med">
    <p:randomBar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88D25-3418-5943-BCEC-50DFFC025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19075"/>
      </p:ext>
    </p:extLst>
  </p:cSld>
  <p:clrMapOvr>
    <a:masterClrMapping/>
  </p:clrMapOvr>
  <p:transition spd="med">
    <p:randomBar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27AA5-D992-CA4F-B171-F6C973D4C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51370"/>
      </p:ext>
    </p:extLst>
  </p:cSld>
  <p:clrMapOvr>
    <a:masterClrMapping/>
  </p:clrMapOvr>
  <p:transition spd="med">
    <p:randomBar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4EF0E-D009-3F46-A885-735704B3B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93383"/>
      </p:ext>
    </p:extLst>
  </p:cSld>
  <p:clrMapOvr>
    <a:masterClrMapping/>
  </p:clrMapOvr>
  <p:transition spd="med">
    <p:randomBar dir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65B6E-7FDB-CC4C-80C0-7476E9605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70711"/>
      </p:ext>
    </p:extLst>
  </p:cSld>
  <p:clrMapOvr>
    <a:masterClrMapping/>
  </p:clrMapOvr>
  <p:transition spd="med">
    <p:randomBar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E19C8-25B3-1F4E-9D2A-658B8C701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36619"/>
      </p:ext>
    </p:extLst>
  </p:cSld>
  <p:clrMapOvr>
    <a:masterClrMapping/>
  </p:clrMapOvr>
  <p:transition spd="med">
    <p:randomBar dir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DBE85-E0F4-CA49-B047-C0E9504858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889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B12F9-2161-2747-945B-4C0F15BCE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085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9A796-AAA0-EB4D-93F2-AE23D2C9B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2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F0488-D081-D84B-890A-DAC7EF573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285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DEED5-1FC2-7245-8D33-EE0E166AB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432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801AF-0928-CB44-9A86-75800C2B6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735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79D4F-1B22-C64B-A3B8-65DF26818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57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915AC-BBA4-5849-9DC4-052370F99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740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AD25E-41C0-864A-907E-7B3A4C7A6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6660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ED9A-1DB1-844C-9B1C-C86128A05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476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7F0D6-D2CB-E740-AD53-2D3DEB8D0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059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F876E-DA25-2E42-9B16-773EA3C10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709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1004F-2AAA-D14B-B34D-7FA3B59F0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212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A7198DC2-E4CB-6E4E-8EE7-65DB2B2D54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39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B2019-4745-2D40-973A-9D6D104F99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992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0AC85B89-87B9-5E41-851C-C5A7A64FFC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900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5A1E4AC4-E005-EF45-9076-EAF1D55B4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75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83BDC145-010C-FD42-90B5-4AD48DEE9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487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57518B4D-90D7-9949-A6C9-857AF7324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550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48CDD661-CB5D-2148-9BDD-0FAD1DBF5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312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FB5757FE-1233-7A4B-8635-BF3C0EC88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487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FAAAF577-F982-7349-8439-C7AB5EAAB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0645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38C3E402-8B1E-3A4C-A0D2-104F7380C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2536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CACE4906-4491-ED4F-90F8-B7BE987943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572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19F3F76E-E6B1-154B-83EE-EB16F7BBE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03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5CBE7-FF02-E44A-BEC7-F51624C4D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2844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8D78EE6B-1AED-2A4E-A02A-184E7C58D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819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F180B3A4-866F-2842-B37C-D57E07F3A4B5}" type="datetimeFigureOut">
              <a:rPr lang="en-US">
                <a:effectLst/>
              </a:rPr>
              <a:pPr>
                <a:defRPr/>
              </a:pPr>
              <a:t>9/6/19</a:t>
            </a:fld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71248690-E003-4440-9375-370B9570322F}" type="slidenum">
              <a:rPr lang="en-US">
                <a:effectLst/>
              </a:rPr>
              <a:pPr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367536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A9857594-ACE6-0440-8003-555E98E6172C}" type="datetimeFigureOut">
              <a:rPr lang="en-US">
                <a:effectLst/>
              </a:rPr>
              <a:pPr>
                <a:defRPr/>
              </a:pPr>
              <a:t>9/6/19</a:t>
            </a:fld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B3B1EF46-3BBC-8A42-97CD-B31389A57833}" type="slidenum">
              <a:rPr lang="en-US">
                <a:effectLst/>
              </a:rPr>
              <a:pPr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232963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862B506D-EB5E-0A44-B7EC-5BB7559B2379}" type="datetimeFigureOut">
              <a:rPr lang="en-US">
                <a:effectLst/>
              </a:rPr>
              <a:pPr>
                <a:defRPr/>
              </a:pPr>
              <a:t>9/6/19</a:t>
            </a:fld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327371FA-2240-4449-985D-06A74F3F7A4C}" type="slidenum">
              <a:rPr lang="en-US">
                <a:effectLst/>
              </a:rPr>
              <a:pPr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268745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5E470218-3F4B-414A-A0DF-021948550BC3}" type="datetimeFigureOut">
              <a:rPr lang="en-US">
                <a:effectLst/>
              </a:rPr>
              <a:pPr>
                <a:defRPr/>
              </a:pPr>
              <a:t>9/6/19</a:t>
            </a:fld>
            <a:endParaRPr lang="en-US">
              <a:effectLst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E8755886-2C87-9F4C-A4BA-6F0567F08253}" type="slidenum">
              <a:rPr lang="en-US">
                <a:effectLst/>
              </a:rPr>
              <a:pPr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968625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60D2D26A-BE33-9341-B094-5D7BA0E4356A}" type="datetimeFigureOut">
              <a:rPr lang="en-US">
                <a:effectLst/>
              </a:rPr>
              <a:pPr>
                <a:defRPr/>
              </a:pPr>
              <a:t>9/6/19</a:t>
            </a:fld>
            <a:endParaRPr lang="en-US">
              <a:effectLst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74817802-E9D9-7740-857C-A5EB439D359A}" type="slidenum">
              <a:rPr lang="en-US">
                <a:effectLst/>
              </a:rPr>
              <a:pPr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0711251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E76B7AB6-DD11-184F-B22E-30E130AA8168}" type="datetimeFigureOut">
              <a:rPr lang="en-US">
                <a:effectLst/>
              </a:rPr>
              <a:pPr>
                <a:defRPr/>
              </a:pPr>
              <a:t>9/6/19</a:t>
            </a:fld>
            <a:endParaRPr lang="en-US"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047138C8-88B5-FE40-BB54-05759DC3E7D3}" type="slidenum">
              <a:rPr lang="en-US">
                <a:effectLst/>
              </a:rPr>
              <a:pPr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5425682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D7CB9497-690B-9841-A30F-5BD9FFCFD191}" type="datetimeFigureOut">
              <a:rPr lang="en-US">
                <a:effectLst/>
              </a:rPr>
              <a:pPr>
                <a:defRPr/>
              </a:pPr>
              <a:t>9/6/19</a:t>
            </a:fld>
            <a:endParaRPr lang="en-US">
              <a:effectLst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C856702F-A923-AA44-9467-1E4B900E19DC}" type="slidenum">
              <a:rPr lang="en-US">
                <a:effectLst/>
              </a:rPr>
              <a:pPr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33431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EE2B216E-9E8F-6242-8585-BC1F833B719D}" type="datetimeFigureOut">
              <a:rPr lang="en-US">
                <a:effectLst/>
              </a:rPr>
              <a:pPr>
                <a:defRPr/>
              </a:pPr>
              <a:t>9/6/19</a:t>
            </a:fld>
            <a:endParaRPr lang="en-US">
              <a:effectLst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429E0DD0-77DC-9540-AA8B-28D895E11DC0}" type="slidenum">
              <a:rPr lang="en-US">
                <a:effectLst/>
              </a:rPr>
              <a:pPr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6335942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801A1199-8C49-0B4D-A8DD-9EA9DE2EC3A0}" type="datetimeFigureOut">
              <a:rPr lang="en-US">
                <a:effectLst/>
              </a:rPr>
              <a:pPr>
                <a:defRPr/>
              </a:pPr>
              <a:t>9/6/19</a:t>
            </a:fld>
            <a:endParaRPr lang="en-US">
              <a:effectLst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6EE0358B-9741-6E4F-8464-525E359F642F}" type="slidenum">
              <a:rPr lang="en-US">
                <a:effectLst/>
              </a:rPr>
              <a:pPr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02085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10439-FDD2-B24A-B413-E456AE4C7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919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4410E052-98C7-C841-8C8F-7D2E569DC7D1}" type="datetimeFigureOut">
              <a:rPr lang="en-US">
                <a:effectLst/>
              </a:rPr>
              <a:pPr>
                <a:defRPr/>
              </a:pPr>
              <a:t>9/6/19</a:t>
            </a:fld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C396A495-2752-2148-9AEB-C641D663A363}" type="slidenum">
              <a:rPr lang="en-US">
                <a:effectLst/>
              </a:rPr>
              <a:pPr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8949577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B839C8A7-F1EB-BD46-B60D-28AAAE88B366}" type="datetimeFigureOut">
              <a:rPr lang="en-US">
                <a:effectLst/>
              </a:rPr>
              <a:pPr>
                <a:defRPr/>
              </a:pPr>
              <a:t>9/6/19</a:t>
            </a:fld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24879AD4-FB53-F94A-A1F7-874CA76A278A}" type="slidenum">
              <a:rPr lang="en-US">
                <a:effectLst/>
              </a:rPr>
              <a:pPr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7079191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72782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4228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2200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0173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10003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53851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95954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9991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33321-C17E-3F4F-AA58-F0FE4F9E1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113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82174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45686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71061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E02E6-1F20-864E-82A7-0AED5A006E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338404"/>
      </p:ext>
    </p:extLst>
  </p:cSld>
  <p:clrMapOvr>
    <a:masterClrMapping/>
  </p:clrMapOvr>
  <p:transition spd="med">
    <p:randomBar dir="vert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05B5F-1C15-B546-A5D3-C391031CC4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91819"/>
      </p:ext>
    </p:extLst>
  </p:cSld>
  <p:clrMapOvr>
    <a:masterClrMapping/>
  </p:clrMapOvr>
  <p:transition spd="med">
    <p:randomBar dir="vert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3F932-ED5D-294F-A851-6BB682B60C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69982"/>
      </p:ext>
    </p:extLst>
  </p:cSld>
  <p:clrMapOvr>
    <a:masterClrMapping/>
  </p:clrMapOvr>
  <p:transition spd="med">
    <p:randomBar dir="vert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84DD2-2611-4349-BEE3-DE0A360A60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14890"/>
      </p:ext>
    </p:extLst>
  </p:cSld>
  <p:clrMapOvr>
    <a:masterClrMapping/>
  </p:clrMapOvr>
  <p:transition spd="med">
    <p:randomBar dir="vert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BD74F-D634-DF46-A800-20DF4506B9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10084"/>
      </p:ext>
    </p:extLst>
  </p:cSld>
  <p:clrMapOvr>
    <a:masterClrMapping/>
  </p:clrMapOvr>
  <p:transition spd="med">
    <p:randomBar dir="vert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7815F-48F3-894E-AD12-5F92CC9C77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36793"/>
      </p:ext>
    </p:extLst>
  </p:cSld>
  <p:clrMapOvr>
    <a:masterClrMapping/>
  </p:clrMapOvr>
  <p:transition spd="med">
    <p:randomBar dir="vert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27830-FD48-7E4A-BA9A-F38C8E7B6F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674623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54DA7-7DA6-A04D-AAC5-BF5B7E5FE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0471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BD48E-BE69-924B-A981-3682DCEA33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0772"/>
      </p:ext>
    </p:extLst>
  </p:cSld>
  <p:clrMapOvr>
    <a:masterClrMapping/>
  </p:clrMapOvr>
  <p:transition spd="med">
    <p:randomBar dir="vert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273D1-CFE5-CD48-A553-23F1DFFA74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423094"/>
      </p:ext>
    </p:extLst>
  </p:cSld>
  <p:clrMapOvr>
    <a:masterClrMapping/>
  </p:clrMapOvr>
  <p:transition spd="med">
    <p:randomBar dir="vert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830C9-9D17-CE49-8904-A9B3ED3DB7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60361"/>
      </p:ext>
    </p:extLst>
  </p:cSld>
  <p:clrMapOvr>
    <a:masterClrMapping/>
  </p:clrMapOvr>
  <p:transition spd="med">
    <p:randomBar dir="vert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25FC9-9B08-1947-88C1-2C9BE6B43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60914"/>
      </p:ext>
    </p:extLst>
  </p:cSld>
  <p:clrMapOvr>
    <a:masterClrMapping/>
  </p:clrMapOvr>
  <p:transition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547A9-60D1-E64B-9541-C9043C996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89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A5C92-51C0-C641-B5EF-4F72C03B0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0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0604B-AC9D-4C47-B4BA-B818960F6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22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F2609-B744-EC4D-A408-708019450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50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9C7E-AF5C-864B-B7E5-324F59B8F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56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6B1EC-462F-2C4E-B1D1-29FCF9C4F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78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2DB10-3F97-4A42-8DFB-B3CFD7C8E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26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8C861-CBFA-574E-8668-0674F5F0C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22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EE241-E38A-E24A-A9E6-B6E74340C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788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CD43C-6637-9248-8C5E-8D2BF12B9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37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ED78C-2F9D-234C-AC91-B45314F91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48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06A60-96E2-4440-A726-FD8265225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71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AE80D-5C49-7C4E-906F-0EE6C92B6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75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28E3D-5D4A-7D44-AB1F-2AB6D1629F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78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A6224-CF09-D347-89B3-7A60A323A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288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775CD-6DE4-1A42-99B1-258FE3C2F5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71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94113-B12B-4A4E-A978-8D001A2DD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81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97D91-CF7C-694F-BD74-6EB7741CB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10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91A4D-3189-AF4A-8D45-0D3B56131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95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688BB-739F-C941-B009-608929205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698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7625A-0D00-7F49-B2A5-BB29E5F41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242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57C7B-6693-9F4E-9F54-ABC1FCE5AB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626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9440A-237A-5247-A985-1A637AAC7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553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FB46C-56FF-0846-BFB9-81649E736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03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C6824-F8CA-DC42-8A54-00FDFB5C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446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88BF3-ECAD-7940-A4DB-E73282FFB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915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F53BA-5F33-C249-915E-3B4F05A60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722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E3D86-1CE0-9945-8E1F-8192A005B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526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B56A2-EF7F-9648-9F1D-99B0CCF82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180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851F0-F194-C342-A114-D78C883AB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837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5FC37-4009-784B-B593-228089B4B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03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cs typeface="Geneva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cs typeface="Geneva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cs typeface="Geneva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cs typeface="Geneva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cs typeface="Geneva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cs typeface="Geneva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cs typeface="Geneva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BC922-16A4-D04A-8F32-54CD890FF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243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C5C39-EF4A-8443-A034-97C876058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85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78398-709D-0543-AB43-166D1226F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742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25BC6-19CF-0F4A-B6EE-888233CCA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DA3B3-4CB7-A041-975A-AE67FBD88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162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8E5E9-B2BA-6E40-B1A7-C178BD423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243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49D6F-195B-464E-842F-FF4558233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791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584B9-E808-E543-BB94-FECA70F81B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506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28D81-E36D-B144-A789-F15745AFF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678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9571D-4365-934A-97D3-AE4E3BFCB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866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3BEE7-3574-414C-B265-3CC268C8D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685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4BBE9-278B-694C-B280-10F645B7C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53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4295A-5200-164E-8A8D-81FEE7CD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284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95DD3-343F-6B4A-AA7D-302198AC7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315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1351D-9766-6D4E-8186-BF1EB6A9C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30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5A1F0-746D-4C4B-AD52-D44EABDB5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65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081C39C7-2CA6-A143-93B2-42781F07E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421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21F59102-1646-E249-B5BA-8C355D1BD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38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F638FCF8-9E5A-D04B-85EA-BD29163B0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422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EDE94E6D-F53C-0F42-9631-53E93BAE1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637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BDC4DCD7-24A9-1B45-9BFE-14009C87B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714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A25A6DB2-3C77-3F4E-80ED-A917B1B98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939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9F436ACC-C4B1-424D-8B31-EB6CF01F9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097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EECF164F-EE43-E04A-8DBF-9A2197111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328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AC94DBD4-91D4-6646-85B1-DFF9AF19F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291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5D4B55D1-7E40-F140-832C-680143543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56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819D5-898E-B344-968D-274D6D864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391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9348D75F-6A49-184A-997D-A46DB5BFF6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335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53956155-BECD-B94C-B844-A69FA04937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37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DC080DC4-CA3C-A345-9ECF-57284FD17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248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42E369CA-3B70-AD41-BD59-A3EB242D5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844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8943ADBC-787F-924C-A329-FA064199B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790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9CB174B0-1382-A546-AADF-5A34EB184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172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6B74B5A0-570F-6B42-9334-AA4633A7E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958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20C8D933-30D9-D146-973F-1747304DD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01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F5DF5B0E-79EA-AD4D-8E8F-9E5DBFBE0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966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4212DFD4-4EDA-D84F-9FFF-D175FC75A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82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0C300-3427-C54F-9E58-AE4EEBA8B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040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631C92D6-DCFE-6547-9F92-EFA4C71E6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336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8A627336-D588-1E4D-A20A-B4962BB77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191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6E50FBE7-7D32-E944-ADD0-AE7414343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054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5" name="Freeform 1027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366963 h 1492"/>
              <a:gd name="T2" fmla="*/ 0 w 3625"/>
              <a:gd name="T3" fmla="*/ 0 h 1492"/>
              <a:gd name="T4" fmla="*/ 271463 w 3625"/>
              <a:gd name="T5" fmla="*/ 4763 h 1492"/>
              <a:gd name="T6" fmla="*/ 563563 w 3625"/>
              <a:gd name="T7" fmla="*/ 14288 h 1492"/>
              <a:gd name="T8" fmla="*/ 792163 w 3625"/>
              <a:gd name="T9" fmla="*/ 33338 h 1492"/>
              <a:gd name="T10" fmla="*/ 1031875 w 3625"/>
              <a:gd name="T11" fmla="*/ 57150 h 1492"/>
              <a:gd name="T12" fmla="*/ 1284288 w 3625"/>
              <a:gd name="T13" fmla="*/ 85725 h 1492"/>
              <a:gd name="T14" fmla="*/ 1519238 w 3625"/>
              <a:gd name="T15" fmla="*/ 123825 h 1492"/>
              <a:gd name="T16" fmla="*/ 1776413 w 3625"/>
              <a:gd name="T17" fmla="*/ 166688 h 1492"/>
              <a:gd name="T18" fmla="*/ 2001838 w 3625"/>
              <a:gd name="T19" fmla="*/ 211138 h 1492"/>
              <a:gd name="T20" fmla="*/ 2287588 w 3625"/>
              <a:gd name="T21" fmla="*/ 277813 h 1492"/>
              <a:gd name="T22" fmla="*/ 2536825 w 3625"/>
              <a:gd name="T23" fmla="*/ 344488 h 1492"/>
              <a:gd name="T24" fmla="*/ 2798763 w 3625"/>
              <a:gd name="T25" fmla="*/ 427038 h 1492"/>
              <a:gd name="T26" fmla="*/ 2995613 w 3625"/>
              <a:gd name="T27" fmla="*/ 488950 h 1492"/>
              <a:gd name="T28" fmla="*/ 3309938 w 3625"/>
              <a:gd name="T29" fmla="*/ 609600 h 1492"/>
              <a:gd name="T30" fmla="*/ 3540125 w 3625"/>
              <a:gd name="T31" fmla="*/ 704850 h 1492"/>
              <a:gd name="T32" fmla="*/ 3898900 w 3625"/>
              <a:gd name="T33" fmla="*/ 868363 h 1492"/>
              <a:gd name="T34" fmla="*/ 4232275 w 3625"/>
              <a:gd name="T35" fmla="*/ 1050925 h 1492"/>
              <a:gd name="T36" fmla="*/ 4538663 w 3625"/>
              <a:gd name="T37" fmla="*/ 1247775 h 1492"/>
              <a:gd name="T38" fmla="*/ 4835525 w 3625"/>
              <a:gd name="T39" fmla="*/ 1460500 h 1492"/>
              <a:gd name="T40" fmla="*/ 5068888 w 3625"/>
              <a:gd name="T41" fmla="*/ 1647825 h 1492"/>
              <a:gd name="T42" fmla="*/ 5289550 w 3625"/>
              <a:gd name="T43" fmla="*/ 1854200 h 1492"/>
              <a:gd name="T44" fmla="*/ 5461000 w 3625"/>
              <a:gd name="T45" fmla="*/ 2032000 h 1492"/>
              <a:gd name="T46" fmla="*/ 5594350 w 3625"/>
              <a:gd name="T47" fmla="*/ 2190750 h 1492"/>
              <a:gd name="T48" fmla="*/ 5753100 w 3625"/>
              <a:gd name="T49" fmla="*/ 2366963 h 1492"/>
              <a:gd name="T50" fmla="*/ 5727700 w 3625"/>
              <a:gd name="T51" fmla="*/ 2366963 h 1492"/>
              <a:gd name="T52" fmla="*/ 0 w 3625"/>
              <a:gd name="T53" fmla="*/ 2366963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Freeform 1028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4314825 w 5143"/>
              <a:gd name="T1" fmla="*/ 642938 h 1902"/>
              <a:gd name="T2" fmla="*/ 3914775 w 5143"/>
              <a:gd name="T3" fmla="*/ 528638 h 1902"/>
              <a:gd name="T4" fmla="*/ 3495675 w 5143"/>
              <a:gd name="T5" fmla="*/ 414338 h 1902"/>
              <a:gd name="T6" fmla="*/ 3062288 w 5143"/>
              <a:gd name="T7" fmla="*/ 314325 h 1902"/>
              <a:gd name="T8" fmla="*/ 2690813 w 5143"/>
              <a:gd name="T9" fmla="*/ 242888 h 1902"/>
              <a:gd name="T10" fmla="*/ 2276475 w 5143"/>
              <a:gd name="T11" fmla="*/ 176213 h 1902"/>
              <a:gd name="T12" fmla="*/ 1885950 w 5143"/>
              <a:gd name="T13" fmla="*/ 119063 h 1902"/>
              <a:gd name="T14" fmla="*/ 1519238 w 5143"/>
              <a:gd name="T15" fmla="*/ 76200 h 1902"/>
              <a:gd name="T16" fmla="*/ 1185863 w 5143"/>
              <a:gd name="T17" fmla="*/ 47625 h 1902"/>
              <a:gd name="T18" fmla="*/ 795338 w 5143"/>
              <a:gd name="T19" fmla="*/ 23813 h 1902"/>
              <a:gd name="T20" fmla="*/ 390525 w 5143"/>
              <a:gd name="T21" fmla="*/ 4763 h 1902"/>
              <a:gd name="T22" fmla="*/ 0 w 5143"/>
              <a:gd name="T23" fmla="*/ 0 h 1902"/>
              <a:gd name="T24" fmla="*/ 0 w 5143"/>
              <a:gd name="T25" fmla="*/ 436563 h 1902"/>
              <a:gd name="T26" fmla="*/ 0 w 5143"/>
              <a:gd name="T27" fmla="*/ 547688 h 1902"/>
              <a:gd name="T28" fmla="*/ 0 w 5143"/>
              <a:gd name="T29" fmla="*/ 436563 h 1902"/>
              <a:gd name="T30" fmla="*/ 0 w 5143"/>
              <a:gd name="T31" fmla="*/ 542925 h 1902"/>
              <a:gd name="T32" fmla="*/ 538163 w 5143"/>
              <a:gd name="T33" fmla="*/ 557213 h 1902"/>
              <a:gd name="T34" fmla="*/ 962025 w 5143"/>
              <a:gd name="T35" fmla="*/ 590550 h 1902"/>
              <a:gd name="T36" fmla="*/ 1352550 w 5143"/>
              <a:gd name="T37" fmla="*/ 633413 h 1902"/>
              <a:gd name="T38" fmla="*/ 1695450 w 5143"/>
              <a:gd name="T39" fmla="*/ 690563 h 1902"/>
              <a:gd name="T40" fmla="*/ 2024063 w 5143"/>
              <a:gd name="T41" fmla="*/ 752475 h 1902"/>
              <a:gd name="T42" fmla="*/ 2452688 w 5143"/>
              <a:gd name="T43" fmla="*/ 857250 h 1902"/>
              <a:gd name="T44" fmla="*/ 2795588 w 5143"/>
              <a:gd name="T45" fmla="*/ 957263 h 1902"/>
              <a:gd name="T46" fmla="*/ 3128963 w 5143"/>
              <a:gd name="T47" fmla="*/ 1076325 h 1902"/>
              <a:gd name="T48" fmla="*/ 3438525 w 5143"/>
              <a:gd name="T49" fmla="*/ 1185863 h 1902"/>
              <a:gd name="T50" fmla="*/ 3805238 w 5143"/>
              <a:gd name="T51" fmla="*/ 1352550 h 1902"/>
              <a:gd name="T52" fmla="*/ 4148138 w 5143"/>
              <a:gd name="T53" fmla="*/ 1524000 h 1902"/>
              <a:gd name="T54" fmla="*/ 4495800 w 5143"/>
              <a:gd name="T55" fmla="*/ 1738313 h 1902"/>
              <a:gd name="T56" fmla="*/ 4781550 w 5143"/>
              <a:gd name="T57" fmla="*/ 1924050 h 1902"/>
              <a:gd name="T58" fmla="*/ 5057775 w 5143"/>
              <a:gd name="T59" fmla="*/ 2138363 h 1902"/>
              <a:gd name="T60" fmla="*/ 5319713 w 5143"/>
              <a:gd name="T61" fmla="*/ 2376488 h 1902"/>
              <a:gd name="T62" fmla="*/ 5524500 w 5143"/>
              <a:gd name="T63" fmla="*/ 2586038 h 1902"/>
              <a:gd name="T64" fmla="*/ 5734050 w 5143"/>
              <a:gd name="T65" fmla="*/ 2833688 h 1902"/>
              <a:gd name="T66" fmla="*/ 5872163 w 5143"/>
              <a:gd name="T67" fmla="*/ 3017838 h 1902"/>
              <a:gd name="T68" fmla="*/ 8162925 w 5143"/>
              <a:gd name="T69" fmla="*/ 3017838 h 1902"/>
              <a:gd name="T70" fmla="*/ 8058150 w 5143"/>
              <a:gd name="T71" fmla="*/ 2900363 h 1902"/>
              <a:gd name="T72" fmla="*/ 7886700 w 5143"/>
              <a:gd name="T73" fmla="*/ 2709863 h 1902"/>
              <a:gd name="T74" fmla="*/ 7615238 w 5143"/>
              <a:gd name="T75" fmla="*/ 2443163 h 1902"/>
              <a:gd name="T76" fmla="*/ 7329488 w 5143"/>
              <a:gd name="T77" fmla="*/ 2195513 h 1902"/>
              <a:gd name="T78" fmla="*/ 7000875 w 5143"/>
              <a:gd name="T79" fmla="*/ 1938338 h 1902"/>
              <a:gd name="T80" fmla="*/ 6643688 w 5143"/>
              <a:gd name="T81" fmla="*/ 1700213 h 1902"/>
              <a:gd name="T82" fmla="*/ 6286500 w 5143"/>
              <a:gd name="T83" fmla="*/ 1490663 h 1902"/>
              <a:gd name="T84" fmla="*/ 5886450 w 5143"/>
              <a:gd name="T85" fmla="*/ 1271588 h 1902"/>
              <a:gd name="T86" fmla="*/ 5543550 w 5143"/>
              <a:gd name="T87" fmla="*/ 1114425 h 1902"/>
              <a:gd name="T88" fmla="*/ 5129213 w 5143"/>
              <a:gd name="T89" fmla="*/ 933450 h 1902"/>
              <a:gd name="T90" fmla="*/ 4705350 w 5143"/>
              <a:gd name="T91" fmla="*/ 776288 h 1902"/>
              <a:gd name="T92" fmla="*/ 4314825 w 5143"/>
              <a:gd name="T93" fmla="*/ 642938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1029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538163 h 2325"/>
              <a:gd name="T4" fmla="*/ 885825 w 5760"/>
              <a:gd name="T5" fmla="*/ 566738 h 2325"/>
              <a:gd name="T6" fmla="*/ 1281113 w 5760"/>
              <a:gd name="T7" fmla="*/ 595313 h 2325"/>
              <a:gd name="T8" fmla="*/ 1676400 w 5760"/>
              <a:gd name="T9" fmla="*/ 633413 h 2325"/>
              <a:gd name="T10" fmla="*/ 2019300 w 5760"/>
              <a:gd name="T11" fmla="*/ 676275 h 2325"/>
              <a:gd name="T12" fmla="*/ 2443163 w 5760"/>
              <a:gd name="T13" fmla="*/ 738188 h 2325"/>
              <a:gd name="T14" fmla="*/ 2843213 w 5760"/>
              <a:gd name="T15" fmla="*/ 809625 h 2325"/>
              <a:gd name="T16" fmla="*/ 3295650 w 5760"/>
              <a:gd name="T17" fmla="*/ 904875 h 2325"/>
              <a:gd name="T18" fmla="*/ 3705225 w 5760"/>
              <a:gd name="T19" fmla="*/ 1000125 h 2325"/>
              <a:gd name="T20" fmla="*/ 4038600 w 5760"/>
              <a:gd name="T21" fmla="*/ 1090613 h 2325"/>
              <a:gd name="T22" fmla="*/ 4405313 w 5760"/>
              <a:gd name="T23" fmla="*/ 1204913 h 2325"/>
              <a:gd name="T24" fmla="*/ 4767263 w 5760"/>
              <a:gd name="T25" fmla="*/ 1328738 h 2325"/>
              <a:gd name="T26" fmla="*/ 5129213 w 5760"/>
              <a:gd name="T27" fmla="*/ 1466850 h 2325"/>
              <a:gd name="T28" fmla="*/ 5457825 w 5760"/>
              <a:gd name="T29" fmla="*/ 1595438 h 2325"/>
              <a:gd name="T30" fmla="*/ 5815013 w 5760"/>
              <a:gd name="T31" fmla="*/ 1762125 h 2325"/>
              <a:gd name="T32" fmla="*/ 6196013 w 5760"/>
              <a:gd name="T33" fmla="*/ 1957388 h 2325"/>
              <a:gd name="T34" fmla="*/ 6586538 w 5760"/>
              <a:gd name="T35" fmla="*/ 2181225 h 2325"/>
              <a:gd name="T36" fmla="*/ 6910388 w 5760"/>
              <a:gd name="T37" fmla="*/ 2390775 h 2325"/>
              <a:gd name="T38" fmla="*/ 7129463 w 5760"/>
              <a:gd name="T39" fmla="*/ 2543175 h 2325"/>
              <a:gd name="T40" fmla="*/ 7410450 w 5760"/>
              <a:gd name="T41" fmla="*/ 2762250 h 2325"/>
              <a:gd name="T42" fmla="*/ 7658100 w 5760"/>
              <a:gd name="T43" fmla="*/ 2976563 h 2325"/>
              <a:gd name="T44" fmla="*/ 7886700 w 5760"/>
              <a:gd name="T45" fmla="*/ 3200400 h 2325"/>
              <a:gd name="T46" fmla="*/ 8096250 w 5760"/>
              <a:gd name="T47" fmla="*/ 3419475 h 2325"/>
              <a:gd name="T48" fmla="*/ 8315325 w 5760"/>
              <a:gd name="T49" fmla="*/ 3689350 h 2325"/>
              <a:gd name="T50" fmla="*/ 9142413 w 5760"/>
              <a:gd name="T51" fmla="*/ 3689350 h 2325"/>
              <a:gd name="T52" fmla="*/ 9142413 w 5760"/>
              <a:gd name="T53" fmla="*/ 1976438 h 2325"/>
              <a:gd name="T54" fmla="*/ 8858250 w 5760"/>
              <a:gd name="T55" fmla="*/ 1776413 h 2325"/>
              <a:gd name="T56" fmla="*/ 8572500 w 5760"/>
              <a:gd name="T57" fmla="*/ 1619250 h 2325"/>
              <a:gd name="T58" fmla="*/ 8262938 w 5760"/>
              <a:gd name="T59" fmla="*/ 1457325 h 2325"/>
              <a:gd name="T60" fmla="*/ 7986713 w 5760"/>
              <a:gd name="T61" fmla="*/ 1328738 h 2325"/>
              <a:gd name="T62" fmla="*/ 7724775 w 5760"/>
              <a:gd name="T63" fmla="*/ 1223963 h 2325"/>
              <a:gd name="T64" fmla="*/ 7477125 w 5760"/>
              <a:gd name="T65" fmla="*/ 1128713 h 2325"/>
              <a:gd name="T66" fmla="*/ 7215188 w 5760"/>
              <a:gd name="T67" fmla="*/ 1033463 h 2325"/>
              <a:gd name="T68" fmla="*/ 6962775 w 5760"/>
              <a:gd name="T69" fmla="*/ 952500 h 2325"/>
              <a:gd name="T70" fmla="*/ 6743700 w 5760"/>
              <a:gd name="T71" fmla="*/ 876300 h 2325"/>
              <a:gd name="T72" fmla="*/ 6338888 w 5760"/>
              <a:gd name="T73" fmla="*/ 766763 h 2325"/>
              <a:gd name="T74" fmla="*/ 5995988 w 5760"/>
              <a:gd name="T75" fmla="*/ 671513 h 2325"/>
              <a:gd name="T76" fmla="*/ 5657850 w 5760"/>
              <a:gd name="T77" fmla="*/ 595313 h 2325"/>
              <a:gd name="T78" fmla="*/ 5210175 w 5760"/>
              <a:gd name="T79" fmla="*/ 495300 h 2325"/>
              <a:gd name="T80" fmla="*/ 4767263 w 5760"/>
              <a:gd name="T81" fmla="*/ 414338 h 2325"/>
              <a:gd name="T82" fmla="*/ 4338638 w 5760"/>
              <a:gd name="T83" fmla="*/ 338138 h 2325"/>
              <a:gd name="T84" fmla="*/ 3890963 w 5760"/>
              <a:gd name="T85" fmla="*/ 271463 h 2325"/>
              <a:gd name="T86" fmla="*/ 3509963 w 5760"/>
              <a:gd name="T87" fmla="*/ 219075 h 2325"/>
              <a:gd name="T88" fmla="*/ 3133725 w 5760"/>
              <a:gd name="T89" fmla="*/ 171450 h 2325"/>
              <a:gd name="T90" fmla="*/ 2643188 w 5760"/>
              <a:gd name="T91" fmla="*/ 128588 h 2325"/>
              <a:gd name="T92" fmla="*/ 2281238 w 5760"/>
              <a:gd name="T93" fmla="*/ 95250 h 2325"/>
              <a:gd name="T94" fmla="*/ 1785938 w 5760"/>
              <a:gd name="T95" fmla="*/ 57150 h 2325"/>
              <a:gd name="T96" fmla="*/ 1314450 w 5760"/>
              <a:gd name="T97" fmla="*/ 33338 h 2325"/>
              <a:gd name="T98" fmla="*/ 885825 w 5760"/>
              <a:gd name="T99" fmla="*/ 19050 h 2325"/>
              <a:gd name="T100" fmla="*/ 447675 w 5760"/>
              <a:gd name="T101" fmla="*/ 4763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030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557213 h 1573"/>
              <a:gd name="T4" fmla="*/ 447675 w 5760"/>
              <a:gd name="T5" fmla="*/ 566738 h 1573"/>
              <a:gd name="T6" fmla="*/ 995363 w 5760"/>
              <a:gd name="T7" fmla="*/ 576263 h 1573"/>
              <a:gd name="T8" fmla="*/ 1524000 w 5760"/>
              <a:gd name="T9" fmla="*/ 595313 h 1573"/>
              <a:gd name="T10" fmla="*/ 1933575 w 5760"/>
              <a:gd name="T11" fmla="*/ 623888 h 1573"/>
              <a:gd name="T12" fmla="*/ 2333625 w 5760"/>
              <a:gd name="T13" fmla="*/ 652463 h 1573"/>
              <a:gd name="T14" fmla="*/ 2771775 w 5760"/>
              <a:gd name="T15" fmla="*/ 690563 h 1573"/>
              <a:gd name="T16" fmla="*/ 3209925 w 5760"/>
              <a:gd name="T17" fmla="*/ 733425 h 1573"/>
              <a:gd name="T18" fmla="*/ 3714750 w 5760"/>
              <a:gd name="T19" fmla="*/ 800100 h 1573"/>
              <a:gd name="T20" fmla="*/ 4229100 w 5760"/>
              <a:gd name="T21" fmla="*/ 871538 h 1573"/>
              <a:gd name="T22" fmla="*/ 4686300 w 5760"/>
              <a:gd name="T23" fmla="*/ 947738 h 1573"/>
              <a:gd name="T24" fmla="*/ 5119688 w 5760"/>
              <a:gd name="T25" fmla="*/ 1028700 h 1573"/>
              <a:gd name="T26" fmla="*/ 5576888 w 5760"/>
              <a:gd name="T27" fmla="*/ 1123950 h 1573"/>
              <a:gd name="T28" fmla="*/ 5862638 w 5760"/>
              <a:gd name="T29" fmla="*/ 1190625 h 1573"/>
              <a:gd name="T30" fmla="*/ 6248400 w 5760"/>
              <a:gd name="T31" fmla="*/ 1285875 h 1573"/>
              <a:gd name="T32" fmla="*/ 6500813 w 5760"/>
              <a:gd name="T33" fmla="*/ 1357313 h 1573"/>
              <a:gd name="T34" fmla="*/ 6796088 w 5760"/>
              <a:gd name="T35" fmla="*/ 1443038 h 1573"/>
              <a:gd name="T36" fmla="*/ 7148513 w 5760"/>
              <a:gd name="T37" fmla="*/ 1557338 h 1573"/>
              <a:gd name="T38" fmla="*/ 7467600 w 5760"/>
              <a:gd name="T39" fmla="*/ 1671638 h 1573"/>
              <a:gd name="T40" fmla="*/ 7796213 w 5760"/>
              <a:gd name="T41" fmla="*/ 1795463 h 1573"/>
              <a:gd name="T42" fmla="*/ 8053388 w 5760"/>
              <a:gd name="T43" fmla="*/ 1900238 h 1573"/>
              <a:gd name="T44" fmla="*/ 8343900 w 5760"/>
              <a:gd name="T45" fmla="*/ 2033588 h 1573"/>
              <a:gd name="T46" fmla="*/ 8691563 w 5760"/>
              <a:gd name="T47" fmla="*/ 2224088 h 1573"/>
              <a:gd name="T48" fmla="*/ 8934450 w 5760"/>
              <a:gd name="T49" fmla="*/ 2352675 h 1573"/>
              <a:gd name="T50" fmla="*/ 9142413 w 5760"/>
              <a:gd name="T51" fmla="*/ 2495550 h 1573"/>
              <a:gd name="T52" fmla="*/ 9142413 w 5760"/>
              <a:gd name="T53" fmla="*/ 1004888 h 1573"/>
              <a:gd name="T54" fmla="*/ 8720138 w 5760"/>
              <a:gd name="T55" fmla="*/ 904875 h 1573"/>
              <a:gd name="T56" fmla="*/ 8277225 w 5760"/>
              <a:gd name="T57" fmla="*/ 795338 h 1573"/>
              <a:gd name="T58" fmla="*/ 7858125 w 5760"/>
              <a:gd name="T59" fmla="*/ 704850 h 1573"/>
              <a:gd name="T60" fmla="*/ 7462838 w 5760"/>
              <a:gd name="T61" fmla="*/ 628650 h 1573"/>
              <a:gd name="T62" fmla="*/ 7024688 w 5760"/>
              <a:gd name="T63" fmla="*/ 552450 h 1573"/>
              <a:gd name="T64" fmla="*/ 6524625 w 5760"/>
              <a:gd name="T65" fmla="*/ 466725 h 1573"/>
              <a:gd name="T66" fmla="*/ 6053138 w 5760"/>
              <a:gd name="T67" fmla="*/ 400050 h 1573"/>
              <a:gd name="T68" fmla="*/ 5634038 w 5760"/>
              <a:gd name="T69" fmla="*/ 338138 h 1573"/>
              <a:gd name="T70" fmla="*/ 5176838 w 5760"/>
              <a:gd name="T71" fmla="*/ 290513 h 1573"/>
              <a:gd name="T72" fmla="*/ 4786313 w 5760"/>
              <a:gd name="T73" fmla="*/ 242888 h 1573"/>
              <a:gd name="T74" fmla="*/ 4376738 w 5760"/>
              <a:gd name="T75" fmla="*/ 204788 h 1573"/>
              <a:gd name="T76" fmla="*/ 4000500 w 5760"/>
              <a:gd name="T77" fmla="*/ 166688 h 1573"/>
              <a:gd name="T78" fmla="*/ 3652838 w 5760"/>
              <a:gd name="T79" fmla="*/ 138113 h 1573"/>
              <a:gd name="T80" fmla="*/ 3195638 w 5760"/>
              <a:gd name="T81" fmla="*/ 104775 h 1573"/>
              <a:gd name="T82" fmla="*/ 2747963 w 5760"/>
              <a:gd name="T83" fmla="*/ 76200 h 1573"/>
              <a:gd name="T84" fmla="*/ 2419350 w 5760"/>
              <a:gd name="T85" fmla="*/ 61913 h 1573"/>
              <a:gd name="T86" fmla="*/ 2000250 w 5760"/>
              <a:gd name="T87" fmla="*/ 42863 h 1573"/>
              <a:gd name="T88" fmla="*/ 1533525 w 5760"/>
              <a:gd name="T89" fmla="*/ 23813 h 1573"/>
              <a:gd name="T90" fmla="*/ 1133475 w 5760"/>
              <a:gd name="T91" fmla="*/ 19050 h 1573"/>
              <a:gd name="T92" fmla="*/ 809625 w 5760"/>
              <a:gd name="T93" fmla="*/ 9525 h 1573"/>
              <a:gd name="T94" fmla="*/ 385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031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538163 h 970"/>
              <a:gd name="T4" fmla="*/ 504825 w 5760"/>
              <a:gd name="T5" fmla="*/ 542925 h 970"/>
              <a:gd name="T6" fmla="*/ 938213 w 5760"/>
              <a:gd name="T7" fmla="*/ 552450 h 970"/>
              <a:gd name="T8" fmla="*/ 1343025 w 5760"/>
              <a:gd name="T9" fmla="*/ 561975 h 970"/>
              <a:gd name="T10" fmla="*/ 1704975 w 5760"/>
              <a:gd name="T11" fmla="*/ 571500 h 970"/>
              <a:gd name="T12" fmla="*/ 2085975 w 5760"/>
              <a:gd name="T13" fmla="*/ 581025 h 970"/>
              <a:gd name="T14" fmla="*/ 2538413 w 5760"/>
              <a:gd name="T15" fmla="*/ 604838 h 970"/>
              <a:gd name="T16" fmla="*/ 3033713 w 5760"/>
              <a:gd name="T17" fmla="*/ 633413 h 970"/>
              <a:gd name="T18" fmla="*/ 3557588 w 5760"/>
              <a:gd name="T19" fmla="*/ 666750 h 970"/>
              <a:gd name="T20" fmla="*/ 4157663 w 5760"/>
              <a:gd name="T21" fmla="*/ 719138 h 970"/>
              <a:gd name="T22" fmla="*/ 4586288 w 5760"/>
              <a:gd name="T23" fmla="*/ 757238 h 970"/>
              <a:gd name="T24" fmla="*/ 5043488 w 5760"/>
              <a:gd name="T25" fmla="*/ 804863 h 970"/>
              <a:gd name="T26" fmla="*/ 5553075 w 5760"/>
              <a:gd name="T27" fmla="*/ 862013 h 970"/>
              <a:gd name="T28" fmla="*/ 6053138 w 5760"/>
              <a:gd name="T29" fmla="*/ 928688 h 970"/>
              <a:gd name="T30" fmla="*/ 6419850 w 5760"/>
              <a:gd name="T31" fmla="*/ 981075 h 970"/>
              <a:gd name="T32" fmla="*/ 6929438 w 5760"/>
              <a:gd name="T33" fmla="*/ 1062038 h 970"/>
              <a:gd name="T34" fmla="*/ 7434263 w 5760"/>
              <a:gd name="T35" fmla="*/ 1152525 h 970"/>
              <a:gd name="T36" fmla="*/ 7905750 w 5760"/>
              <a:gd name="T37" fmla="*/ 1247775 h 970"/>
              <a:gd name="T38" fmla="*/ 8362950 w 5760"/>
              <a:gd name="T39" fmla="*/ 1343025 h 970"/>
              <a:gd name="T40" fmla="*/ 8963025 w 5760"/>
              <a:gd name="T41" fmla="*/ 1495425 h 970"/>
              <a:gd name="T42" fmla="*/ 9142413 w 5760"/>
              <a:gd name="T43" fmla="*/ 1538288 h 970"/>
              <a:gd name="T44" fmla="*/ 9142413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032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195388 h 1060"/>
              <a:gd name="T2" fmla="*/ 0 w 5760"/>
              <a:gd name="T3" fmla="*/ 1681163 h 1060"/>
              <a:gd name="T4" fmla="*/ 9142413 w 5760"/>
              <a:gd name="T5" fmla="*/ 1681163 h 1060"/>
              <a:gd name="T6" fmla="*/ 9142413 w 5760"/>
              <a:gd name="T7" fmla="*/ 0 h 1060"/>
              <a:gd name="T8" fmla="*/ 8620125 w 5760"/>
              <a:gd name="T9" fmla="*/ 0 h 1060"/>
              <a:gd name="T10" fmla="*/ 8410575 w 5760"/>
              <a:gd name="T11" fmla="*/ 133350 h 1060"/>
              <a:gd name="T12" fmla="*/ 8153400 w 5760"/>
              <a:gd name="T13" fmla="*/ 252413 h 1060"/>
              <a:gd name="T14" fmla="*/ 7886700 w 5760"/>
              <a:gd name="T15" fmla="*/ 352425 h 1060"/>
              <a:gd name="T16" fmla="*/ 7639050 w 5760"/>
              <a:gd name="T17" fmla="*/ 423863 h 1060"/>
              <a:gd name="T18" fmla="*/ 7343775 w 5760"/>
              <a:gd name="T19" fmla="*/ 514350 h 1060"/>
              <a:gd name="T20" fmla="*/ 7048500 w 5760"/>
              <a:gd name="T21" fmla="*/ 581025 h 1060"/>
              <a:gd name="T22" fmla="*/ 6715125 w 5760"/>
              <a:gd name="T23" fmla="*/ 657225 h 1060"/>
              <a:gd name="T24" fmla="*/ 6253163 w 5760"/>
              <a:gd name="T25" fmla="*/ 742950 h 1060"/>
              <a:gd name="T26" fmla="*/ 5891213 w 5760"/>
              <a:gd name="T27" fmla="*/ 800100 h 1060"/>
              <a:gd name="T28" fmla="*/ 5462588 w 5760"/>
              <a:gd name="T29" fmla="*/ 862013 h 1060"/>
              <a:gd name="T30" fmla="*/ 5062538 w 5760"/>
              <a:gd name="T31" fmla="*/ 919163 h 1060"/>
              <a:gd name="T32" fmla="*/ 4643438 w 5760"/>
              <a:gd name="T33" fmla="*/ 962026 h 1060"/>
              <a:gd name="T34" fmla="*/ 4252913 w 5760"/>
              <a:gd name="T35" fmla="*/ 1004888 h 1060"/>
              <a:gd name="T36" fmla="*/ 3838575 w 5760"/>
              <a:gd name="T37" fmla="*/ 1038226 h 1060"/>
              <a:gd name="T38" fmla="*/ 3400425 w 5760"/>
              <a:gd name="T39" fmla="*/ 1071563 h 1060"/>
              <a:gd name="T40" fmla="*/ 3009900 w 5760"/>
              <a:gd name="T41" fmla="*/ 1100138 h 1060"/>
              <a:gd name="T42" fmla="*/ 2614613 w 5760"/>
              <a:gd name="T43" fmla="*/ 1123951 h 1060"/>
              <a:gd name="T44" fmla="*/ 2228850 w 5760"/>
              <a:gd name="T45" fmla="*/ 1143001 h 1060"/>
              <a:gd name="T46" fmla="*/ 1857375 w 5760"/>
              <a:gd name="T47" fmla="*/ 1162051 h 1060"/>
              <a:gd name="T48" fmla="*/ 1438275 w 5760"/>
              <a:gd name="T49" fmla="*/ 1171576 h 1060"/>
              <a:gd name="T50" fmla="*/ 847725 w 5760"/>
              <a:gd name="T51" fmla="*/ 1185863 h 1060"/>
              <a:gd name="T52" fmla="*/ 319088 w 5760"/>
              <a:gd name="T53" fmla="*/ 1195388 h 1060"/>
              <a:gd name="T54" fmla="*/ 0 w 5760"/>
              <a:gd name="T55" fmla="*/ 119538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33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581025 h 673"/>
              <a:gd name="T2" fmla="*/ 0 w 5284"/>
              <a:gd name="T3" fmla="*/ 1066800 h 673"/>
              <a:gd name="T4" fmla="*/ 481013 w 5284"/>
              <a:gd name="T5" fmla="*/ 1066800 h 673"/>
              <a:gd name="T6" fmla="*/ 1147763 w 5284"/>
              <a:gd name="T7" fmla="*/ 1052513 h 673"/>
              <a:gd name="T8" fmla="*/ 1619250 w 5284"/>
              <a:gd name="T9" fmla="*/ 1038225 h 673"/>
              <a:gd name="T10" fmla="*/ 2066925 w 5284"/>
              <a:gd name="T11" fmla="*/ 1019175 h 673"/>
              <a:gd name="T12" fmla="*/ 2466975 w 5284"/>
              <a:gd name="T13" fmla="*/ 1000125 h 673"/>
              <a:gd name="T14" fmla="*/ 2824163 w 5284"/>
              <a:gd name="T15" fmla="*/ 976313 h 673"/>
              <a:gd name="T16" fmla="*/ 3114675 w 5284"/>
              <a:gd name="T17" fmla="*/ 962025 h 673"/>
              <a:gd name="T18" fmla="*/ 3481388 w 5284"/>
              <a:gd name="T19" fmla="*/ 933450 h 673"/>
              <a:gd name="T20" fmla="*/ 3886200 w 5284"/>
              <a:gd name="T21" fmla="*/ 904875 h 673"/>
              <a:gd name="T22" fmla="*/ 4286250 w 5284"/>
              <a:gd name="T23" fmla="*/ 866775 h 673"/>
              <a:gd name="T24" fmla="*/ 4610100 w 5284"/>
              <a:gd name="T25" fmla="*/ 838200 h 673"/>
              <a:gd name="T26" fmla="*/ 4981575 w 5284"/>
              <a:gd name="T27" fmla="*/ 790575 h 673"/>
              <a:gd name="T28" fmla="*/ 5276850 w 5284"/>
              <a:gd name="T29" fmla="*/ 752475 h 673"/>
              <a:gd name="T30" fmla="*/ 5610225 w 5284"/>
              <a:gd name="T31" fmla="*/ 709613 h 673"/>
              <a:gd name="T32" fmla="*/ 5929313 w 5284"/>
              <a:gd name="T33" fmla="*/ 666750 h 673"/>
              <a:gd name="T34" fmla="*/ 6243638 w 5284"/>
              <a:gd name="T35" fmla="*/ 609600 h 673"/>
              <a:gd name="T36" fmla="*/ 6534150 w 5284"/>
              <a:gd name="T37" fmla="*/ 557213 h 673"/>
              <a:gd name="T38" fmla="*/ 6772275 w 5284"/>
              <a:gd name="T39" fmla="*/ 504825 h 673"/>
              <a:gd name="T40" fmla="*/ 7058025 w 5284"/>
              <a:gd name="T41" fmla="*/ 442913 h 673"/>
              <a:gd name="T42" fmla="*/ 7334250 w 5284"/>
              <a:gd name="T43" fmla="*/ 376238 h 673"/>
              <a:gd name="T44" fmla="*/ 7586663 w 5284"/>
              <a:gd name="T45" fmla="*/ 304800 h 673"/>
              <a:gd name="T46" fmla="*/ 7810500 w 5284"/>
              <a:gd name="T47" fmla="*/ 233363 h 673"/>
              <a:gd name="T48" fmla="*/ 8072438 w 5284"/>
              <a:gd name="T49" fmla="*/ 142875 h 673"/>
              <a:gd name="T50" fmla="*/ 8243888 w 5284"/>
              <a:gd name="T51" fmla="*/ 66675 h 673"/>
              <a:gd name="T52" fmla="*/ 8386763 w 5284"/>
              <a:gd name="T53" fmla="*/ 0 h 673"/>
              <a:gd name="T54" fmla="*/ 5081588 w 5284"/>
              <a:gd name="T55" fmla="*/ 0 h 673"/>
              <a:gd name="T56" fmla="*/ 4733925 w 5284"/>
              <a:gd name="T57" fmla="*/ 90488 h 673"/>
              <a:gd name="T58" fmla="*/ 4405313 w 5284"/>
              <a:gd name="T59" fmla="*/ 171450 h 673"/>
              <a:gd name="T60" fmla="*/ 4067175 w 5284"/>
              <a:gd name="T61" fmla="*/ 238125 h 673"/>
              <a:gd name="T62" fmla="*/ 3805238 w 5284"/>
              <a:gd name="T63" fmla="*/ 290513 h 673"/>
              <a:gd name="T64" fmla="*/ 3500438 w 5284"/>
              <a:gd name="T65" fmla="*/ 338138 h 673"/>
              <a:gd name="T66" fmla="*/ 3176588 w 5284"/>
              <a:gd name="T67" fmla="*/ 385763 h 673"/>
              <a:gd name="T68" fmla="*/ 2819400 w 5284"/>
              <a:gd name="T69" fmla="*/ 433388 h 673"/>
              <a:gd name="T70" fmla="*/ 2438400 w 5284"/>
              <a:gd name="T71" fmla="*/ 471488 h 673"/>
              <a:gd name="T72" fmla="*/ 2133600 w 5284"/>
              <a:gd name="T73" fmla="*/ 495300 h 673"/>
              <a:gd name="T74" fmla="*/ 1800225 w 5284"/>
              <a:gd name="T75" fmla="*/ 523875 h 673"/>
              <a:gd name="T76" fmla="*/ 1462088 w 5284"/>
              <a:gd name="T77" fmla="*/ 542925 h 673"/>
              <a:gd name="T78" fmla="*/ 1104900 w 5284"/>
              <a:gd name="T79" fmla="*/ 561975 h 673"/>
              <a:gd name="T80" fmla="*/ 795338 w 5284"/>
              <a:gd name="T81" fmla="*/ 571500 h 673"/>
              <a:gd name="T82" fmla="*/ 442913 w 5284"/>
              <a:gd name="T83" fmla="*/ 581025 h 673"/>
              <a:gd name="T84" fmla="*/ 157163 w 5284"/>
              <a:gd name="T85" fmla="*/ 585788 h 673"/>
              <a:gd name="T86" fmla="*/ 0 w 5284"/>
              <a:gd name="T87" fmla="*/ 581025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034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452438 h 286"/>
              <a:gd name="T4" fmla="*/ 304800 w 2884"/>
              <a:gd name="T5" fmla="*/ 452438 h 286"/>
              <a:gd name="T6" fmla="*/ 609600 w 2884"/>
              <a:gd name="T7" fmla="*/ 447676 h 286"/>
              <a:gd name="T8" fmla="*/ 919163 w 2884"/>
              <a:gd name="T9" fmla="*/ 438151 h 286"/>
              <a:gd name="T10" fmla="*/ 1252538 w 2884"/>
              <a:gd name="T11" fmla="*/ 423863 h 286"/>
              <a:gd name="T12" fmla="*/ 1585913 w 2884"/>
              <a:gd name="T13" fmla="*/ 409576 h 286"/>
              <a:gd name="T14" fmla="*/ 1843088 w 2884"/>
              <a:gd name="T15" fmla="*/ 390526 h 286"/>
              <a:gd name="T16" fmla="*/ 2066925 w 2884"/>
              <a:gd name="T17" fmla="*/ 371476 h 286"/>
              <a:gd name="T18" fmla="*/ 2314575 w 2884"/>
              <a:gd name="T19" fmla="*/ 352426 h 286"/>
              <a:gd name="T20" fmla="*/ 2643188 w 2884"/>
              <a:gd name="T21" fmla="*/ 319088 h 286"/>
              <a:gd name="T22" fmla="*/ 3162300 w 2884"/>
              <a:gd name="T23" fmla="*/ 252413 h 286"/>
              <a:gd name="T24" fmla="*/ 3652838 w 2884"/>
              <a:gd name="T25" fmla="*/ 185738 h 286"/>
              <a:gd name="T26" fmla="*/ 4133850 w 2884"/>
              <a:gd name="T27" fmla="*/ 95250 h 286"/>
              <a:gd name="T28" fmla="*/ 4576763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61483" name="Rectangle 103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61484" name="Rectangle 103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0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0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C384B2DD-E510-E74B-96EB-0D5A77EB0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8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154E5D6E-D0C8-7A40-A364-B448A521B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521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167A744E-668C-F346-9C6E-08966CFAB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226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B5FEDB24-D1B3-674F-97FB-8F13E3381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186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CE47A2A7-213B-C047-A5DC-35363E87F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680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2472F947-B802-2842-99D7-35651D6C6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204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601F576E-AA25-234E-80E1-95DCC62A9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00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1BA4F-1734-004D-9D38-550505161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831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183DE292-2983-E845-92AE-5D81209C8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519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A0BD310A-FFA7-7946-9ABF-28090F5AE3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955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974CD98B-26DD-2341-B612-1F8DE935B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223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5F5B98B3-8364-D341-BB0F-B9A5E0618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515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5F947FCC-2BCF-7342-84C4-810C03D8E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943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34D7A323-735C-664C-9193-31B11E883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141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7F3FA6B5-88B2-454F-80B5-EF6023AAA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463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603FF0EE-5E20-8F40-B127-B797AEBA8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752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46BD251B-305D-3846-8246-0962A5493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018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12CEF313-16C3-0644-8D48-01987C29A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20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521E94FD-DB1E-F145-88EA-5C026183F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23" r:id="rId1"/>
    <p:sldLayoutId id="2147485331" r:id="rId2"/>
    <p:sldLayoutId id="2147485332" r:id="rId3"/>
    <p:sldLayoutId id="2147485333" r:id="rId4"/>
    <p:sldLayoutId id="2147485334" r:id="rId5"/>
    <p:sldLayoutId id="2147485335" r:id="rId6"/>
    <p:sldLayoutId id="2147485336" r:id="rId7"/>
    <p:sldLayoutId id="2147485337" r:id="rId8"/>
    <p:sldLayoutId id="2147485338" r:id="rId9"/>
    <p:sldLayoutId id="2147485339" r:id="rId10"/>
    <p:sldLayoutId id="2147485340" r:id="rId11"/>
    <p:sldLayoutId id="21474853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9251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366963 h 1492"/>
              <a:gd name="T2" fmla="*/ 0 w 3625"/>
              <a:gd name="T3" fmla="*/ 0 h 1492"/>
              <a:gd name="T4" fmla="*/ 271463 w 3625"/>
              <a:gd name="T5" fmla="*/ 4763 h 1492"/>
              <a:gd name="T6" fmla="*/ 563563 w 3625"/>
              <a:gd name="T7" fmla="*/ 14288 h 1492"/>
              <a:gd name="T8" fmla="*/ 792163 w 3625"/>
              <a:gd name="T9" fmla="*/ 33338 h 1492"/>
              <a:gd name="T10" fmla="*/ 1031875 w 3625"/>
              <a:gd name="T11" fmla="*/ 57150 h 1492"/>
              <a:gd name="T12" fmla="*/ 1284288 w 3625"/>
              <a:gd name="T13" fmla="*/ 85725 h 1492"/>
              <a:gd name="T14" fmla="*/ 1519238 w 3625"/>
              <a:gd name="T15" fmla="*/ 123825 h 1492"/>
              <a:gd name="T16" fmla="*/ 1776413 w 3625"/>
              <a:gd name="T17" fmla="*/ 166688 h 1492"/>
              <a:gd name="T18" fmla="*/ 2001838 w 3625"/>
              <a:gd name="T19" fmla="*/ 211138 h 1492"/>
              <a:gd name="T20" fmla="*/ 2287588 w 3625"/>
              <a:gd name="T21" fmla="*/ 277813 h 1492"/>
              <a:gd name="T22" fmla="*/ 2536825 w 3625"/>
              <a:gd name="T23" fmla="*/ 344488 h 1492"/>
              <a:gd name="T24" fmla="*/ 2798763 w 3625"/>
              <a:gd name="T25" fmla="*/ 427038 h 1492"/>
              <a:gd name="T26" fmla="*/ 2995613 w 3625"/>
              <a:gd name="T27" fmla="*/ 488950 h 1492"/>
              <a:gd name="T28" fmla="*/ 3309938 w 3625"/>
              <a:gd name="T29" fmla="*/ 609600 h 1492"/>
              <a:gd name="T30" fmla="*/ 3540125 w 3625"/>
              <a:gd name="T31" fmla="*/ 704850 h 1492"/>
              <a:gd name="T32" fmla="*/ 3898900 w 3625"/>
              <a:gd name="T33" fmla="*/ 868363 h 1492"/>
              <a:gd name="T34" fmla="*/ 4232275 w 3625"/>
              <a:gd name="T35" fmla="*/ 1050925 h 1492"/>
              <a:gd name="T36" fmla="*/ 4538663 w 3625"/>
              <a:gd name="T37" fmla="*/ 1247775 h 1492"/>
              <a:gd name="T38" fmla="*/ 4835525 w 3625"/>
              <a:gd name="T39" fmla="*/ 1460500 h 1492"/>
              <a:gd name="T40" fmla="*/ 5068888 w 3625"/>
              <a:gd name="T41" fmla="*/ 1647825 h 1492"/>
              <a:gd name="T42" fmla="*/ 5289550 w 3625"/>
              <a:gd name="T43" fmla="*/ 1854200 h 1492"/>
              <a:gd name="T44" fmla="*/ 5461000 w 3625"/>
              <a:gd name="T45" fmla="*/ 2032000 h 1492"/>
              <a:gd name="T46" fmla="*/ 5594350 w 3625"/>
              <a:gd name="T47" fmla="*/ 2190750 h 1492"/>
              <a:gd name="T48" fmla="*/ 5753100 w 3625"/>
              <a:gd name="T49" fmla="*/ 2366963 h 1492"/>
              <a:gd name="T50" fmla="*/ 5727700 w 3625"/>
              <a:gd name="T51" fmla="*/ 2366963 h 1492"/>
              <a:gd name="T52" fmla="*/ 0 w 3625"/>
              <a:gd name="T53" fmla="*/ 2366963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251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4314825 w 5143"/>
              <a:gd name="T1" fmla="*/ 642938 h 1902"/>
              <a:gd name="T2" fmla="*/ 3914775 w 5143"/>
              <a:gd name="T3" fmla="*/ 528638 h 1902"/>
              <a:gd name="T4" fmla="*/ 3495675 w 5143"/>
              <a:gd name="T5" fmla="*/ 414338 h 1902"/>
              <a:gd name="T6" fmla="*/ 3062288 w 5143"/>
              <a:gd name="T7" fmla="*/ 314325 h 1902"/>
              <a:gd name="T8" fmla="*/ 2690813 w 5143"/>
              <a:gd name="T9" fmla="*/ 242888 h 1902"/>
              <a:gd name="T10" fmla="*/ 2276475 w 5143"/>
              <a:gd name="T11" fmla="*/ 176213 h 1902"/>
              <a:gd name="T12" fmla="*/ 1885950 w 5143"/>
              <a:gd name="T13" fmla="*/ 119063 h 1902"/>
              <a:gd name="T14" fmla="*/ 1519238 w 5143"/>
              <a:gd name="T15" fmla="*/ 76200 h 1902"/>
              <a:gd name="T16" fmla="*/ 1185863 w 5143"/>
              <a:gd name="T17" fmla="*/ 47625 h 1902"/>
              <a:gd name="T18" fmla="*/ 795338 w 5143"/>
              <a:gd name="T19" fmla="*/ 23813 h 1902"/>
              <a:gd name="T20" fmla="*/ 390525 w 5143"/>
              <a:gd name="T21" fmla="*/ 4763 h 1902"/>
              <a:gd name="T22" fmla="*/ 0 w 5143"/>
              <a:gd name="T23" fmla="*/ 0 h 1902"/>
              <a:gd name="T24" fmla="*/ 0 w 5143"/>
              <a:gd name="T25" fmla="*/ 436563 h 1902"/>
              <a:gd name="T26" fmla="*/ 0 w 5143"/>
              <a:gd name="T27" fmla="*/ 547688 h 1902"/>
              <a:gd name="T28" fmla="*/ 0 w 5143"/>
              <a:gd name="T29" fmla="*/ 436563 h 1902"/>
              <a:gd name="T30" fmla="*/ 0 w 5143"/>
              <a:gd name="T31" fmla="*/ 542925 h 1902"/>
              <a:gd name="T32" fmla="*/ 538163 w 5143"/>
              <a:gd name="T33" fmla="*/ 557213 h 1902"/>
              <a:gd name="T34" fmla="*/ 962025 w 5143"/>
              <a:gd name="T35" fmla="*/ 590550 h 1902"/>
              <a:gd name="T36" fmla="*/ 1352550 w 5143"/>
              <a:gd name="T37" fmla="*/ 633413 h 1902"/>
              <a:gd name="T38" fmla="*/ 1695450 w 5143"/>
              <a:gd name="T39" fmla="*/ 690563 h 1902"/>
              <a:gd name="T40" fmla="*/ 2024063 w 5143"/>
              <a:gd name="T41" fmla="*/ 752475 h 1902"/>
              <a:gd name="T42" fmla="*/ 2452688 w 5143"/>
              <a:gd name="T43" fmla="*/ 857250 h 1902"/>
              <a:gd name="T44" fmla="*/ 2795588 w 5143"/>
              <a:gd name="T45" fmla="*/ 957263 h 1902"/>
              <a:gd name="T46" fmla="*/ 3128963 w 5143"/>
              <a:gd name="T47" fmla="*/ 1076325 h 1902"/>
              <a:gd name="T48" fmla="*/ 3438525 w 5143"/>
              <a:gd name="T49" fmla="*/ 1185863 h 1902"/>
              <a:gd name="T50" fmla="*/ 3805238 w 5143"/>
              <a:gd name="T51" fmla="*/ 1352550 h 1902"/>
              <a:gd name="T52" fmla="*/ 4148138 w 5143"/>
              <a:gd name="T53" fmla="*/ 1524000 h 1902"/>
              <a:gd name="T54" fmla="*/ 4495800 w 5143"/>
              <a:gd name="T55" fmla="*/ 1738313 h 1902"/>
              <a:gd name="T56" fmla="*/ 4781550 w 5143"/>
              <a:gd name="T57" fmla="*/ 1924050 h 1902"/>
              <a:gd name="T58" fmla="*/ 5057775 w 5143"/>
              <a:gd name="T59" fmla="*/ 2138363 h 1902"/>
              <a:gd name="T60" fmla="*/ 5319713 w 5143"/>
              <a:gd name="T61" fmla="*/ 2376488 h 1902"/>
              <a:gd name="T62" fmla="*/ 5524500 w 5143"/>
              <a:gd name="T63" fmla="*/ 2586038 h 1902"/>
              <a:gd name="T64" fmla="*/ 5734050 w 5143"/>
              <a:gd name="T65" fmla="*/ 2833688 h 1902"/>
              <a:gd name="T66" fmla="*/ 5872163 w 5143"/>
              <a:gd name="T67" fmla="*/ 3017838 h 1902"/>
              <a:gd name="T68" fmla="*/ 8162925 w 5143"/>
              <a:gd name="T69" fmla="*/ 3017838 h 1902"/>
              <a:gd name="T70" fmla="*/ 8058150 w 5143"/>
              <a:gd name="T71" fmla="*/ 2900363 h 1902"/>
              <a:gd name="T72" fmla="*/ 7886700 w 5143"/>
              <a:gd name="T73" fmla="*/ 2709863 h 1902"/>
              <a:gd name="T74" fmla="*/ 7615238 w 5143"/>
              <a:gd name="T75" fmla="*/ 2443163 h 1902"/>
              <a:gd name="T76" fmla="*/ 7329488 w 5143"/>
              <a:gd name="T77" fmla="*/ 2195513 h 1902"/>
              <a:gd name="T78" fmla="*/ 7000875 w 5143"/>
              <a:gd name="T79" fmla="*/ 1938338 h 1902"/>
              <a:gd name="T80" fmla="*/ 6643688 w 5143"/>
              <a:gd name="T81" fmla="*/ 1700213 h 1902"/>
              <a:gd name="T82" fmla="*/ 6286500 w 5143"/>
              <a:gd name="T83" fmla="*/ 1490663 h 1902"/>
              <a:gd name="T84" fmla="*/ 5886450 w 5143"/>
              <a:gd name="T85" fmla="*/ 1271588 h 1902"/>
              <a:gd name="T86" fmla="*/ 5543550 w 5143"/>
              <a:gd name="T87" fmla="*/ 1114425 h 1902"/>
              <a:gd name="T88" fmla="*/ 5129213 w 5143"/>
              <a:gd name="T89" fmla="*/ 933450 h 1902"/>
              <a:gd name="T90" fmla="*/ 4705350 w 5143"/>
              <a:gd name="T91" fmla="*/ 776288 h 1902"/>
              <a:gd name="T92" fmla="*/ 4314825 w 5143"/>
              <a:gd name="T93" fmla="*/ 642938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251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538163 h 2325"/>
              <a:gd name="T4" fmla="*/ 885825 w 5760"/>
              <a:gd name="T5" fmla="*/ 566738 h 2325"/>
              <a:gd name="T6" fmla="*/ 1281113 w 5760"/>
              <a:gd name="T7" fmla="*/ 595313 h 2325"/>
              <a:gd name="T8" fmla="*/ 1676400 w 5760"/>
              <a:gd name="T9" fmla="*/ 633413 h 2325"/>
              <a:gd name="T10" fmla="*/ 2019300 w 5760"/>
              <a:gd name="T11" fmla="*/ 676275 h 2325"/>
              <a:gd name="T12" fmla="*/ 2443163 w 5760"/>
              <a:gd name="T13" fmla="*/ 738188 h 2325"/>
              <a:gd name="T14" fmla="*/ 2843213 w 5760"/>
              <a:gd name="T15" fmla="*/ 809625 h 2325"/>
              <a:gd name="T16" fmla="*/ 3295650 w 5760"/>
              <a:gd name="T17" fmla="*/ 904875 h 2325"/>
              <a:gd name="T18" fmla="*/ 3705225 w 5760"/>
              <a:gd name="T19" fmla="*/ 1000125 h 2325"/>
              <a:gd name="T20" fmla="*/ 4038600 w 5760"/>
              <a:gd name="T21" fmla="*/ 1090613 h 2325"/>
              <a:gd name="T22" fmla="*/ 4405313 w 5760"/>
              <a:gd name="T23" fmla="*/ 1204913 h 2325"/>
              <a:gd name="T24" fmla="*/ 4767263 w 5760"/>
              <a:gd name="T25" fmla="*/ 1328738 h 2325"/>
              <a:gd name="T26" fmla="*/ 5129213 w 5760"/>
              <a:gd name="T27" fmla="*/ 1466850 h 2325"/>
              <a:gd name="T28" fmla="*/ 5457825 w 5760"/>
              <a:gd name="T29" fmla="*/ 1595438 h 2325"/>
              <a:gd name="T30" fmla="*/ 5815013 w 5760"/>
              <a:gd name="T31" fmla="*/ 1762125 h 2325"/>
              <a:gd name="T32" fmla="*/ 6196013 w 5760"/>
              <a:gd name="T33" fmla="*/ 1957388 h 2325"/>
              <a:gd name="T34" fmla="*/ 6586538 w 5760"/>
              <a:gd name="T35" fmla="*/ 2181225 h 2325"/>
              <a:gd name="T36" fmla="*/ 6910388 w 5760"/>
              <a:gd name="T37" fmla="*/ 2390775 h 2325"/>
              <a:gd name="T38" fmla="*/ 7129463 w 5760"/>
              <a:gd name="T39" fmla="*/ 2543175 h 2325"/>
              <a:gd name="T40" fmla="*/ 7410450 w 5760"/>
              <a:gd name="T41" fmla="*/ 2762250 h 2325"/>
              <a:gd name="T42" fmla="*/ 7658100 w 5760"/>
              <a:gd name="T43" fmla="*/ 2976563 h 2325"/>
              <a:gd name="T44" fmla="*/ 7886700 w 5760"/>
              <a:gd name="T45" fmla="*/ 3200400 h 2325"/>
              <a:gd name="T46" fmla="*/ 8096250 w 5760"/>
              <a:gd name="T47" fmla="*/ 3419475 h 2325"/>
              <a:gd name="T48" fmla="*/ 8315325 w 5760"/>
              <a:gd name="T49" fmla="*/ 3689350 h 2325"/>
              <a:gd name="T50" fmla="*/ 9142413 w 5760"/>
              <a:gd name="T51" fmla="*/ 3689350 h 2325"/>
              <a:gd name="T52" fmla="*/ 9142413 w 5760"/>
              <a:gd name="T53" fmla="*/ 1976438 h 2325"/>
              <a:gd name="T54" fmla="*/ 8858250 w 5760"/>
              <a:gd name="T55" fmla="*/ 1776413 h 2325"/>
              <a:gd name="T56" fmla="*/ 8572500 w 5760"/>
              <a:gd name="T57" fmla="*/ 1619250 h 2325"/>
              <a:gd name="T58" fmla="*/ 8262938 w 5760"/>
              <a:gd name="T59" fmla="*/ 1457325 h 2325"/>
              <a:gd name="T60" fmla="*/ 7986713 w 5760"/>
              <a:gd name="T61" fmla="*/ 1328738 h 2325"/>
              <a:gd name="T62" fmla="*/ 7724775 w 5760"/>
              <a:gd name="T63" fmla="*/ 1223963 h 2325"/>
              <a:gd name="T64" fmla="*/ 7477125 w 5760"/>
              <a:gd name="T65" fmla="*/ 1128713 h 2325"/>
              <a:gd name="T66" fmla="*/ 7215188 w 5760"/>
              <a:gd name="T67" fmla="*/ 1033463 h 2325"/>
              <a:gd name="T68" fmla="*/ 6962775 w 5760"/>
              <a:gd name="T69" fmla="*/ 952500 h 2325"/>
              <a:gd name="T70" fmla="*/ 6743700 w 5760"/>
              <a:gd name="T71" fmla="*/ 876300 h 2325"/>
              <a:gd name="T72" fmla="*/ 6338888 w 5760"/>
              <a:gd name="T73" fmla="*/ 766763 h 2325"/>
              <a:gd name="T74" fmla="*/ 5995988 w 5760"/>
              <a:gd name="T75" fmla="*/ 671513 h 2325"/>
              <a:gd name="T76" fmla="*/ 5657850 w 5760"/>
              <a:gd name="T77" fmla="*/ 595313 h 2325"/>
              <a:gd name="T78" fmla="*/ 5210175 w 5760"/>
              <a:gd name="T79" fmla="*/ 495300 h 2325"/>
              <a:gd name="T80" fmla="*/ 4767263 w 5760"/>
              <a:gd name="T81" fmla="*/ 414338 h 2325"/>
              <a:gd name="T82" fmla="*/ 4338638 w 5760"/>
              <a:gd name="T83" fmla="*/ 338138 h 2325"/>
              <a:gd name="T84" fmla="*/ 3890963 w 5760"/>
              <a:gd name="T85" fmla="*/ 271463 h 2325"/>
              <a:gd name="T86" fmla="*/ 3509963 w 5760"/>
              <a:gd name="T87" fmla="*/ 219075 h 2325"/>
              <a:gd name="T88" fmla="*/ 3133725 w 5760"/>
              <a:gd name="T89" fmla="*/ 171450 h 2325"/>
              <a:gd name="T90" fmla="*/ 2643188 w 5760"/>
              <a:gd name="T91" fmla="*/ 128588 h 2325"/>
              <a:gd name="T92" fmla="*/ 2281238 w 5760"/>
              <a:gd name="T93" fmla="*/ 95250 h 2325"/>
              <a:gd name="T94" fmla="*/ 1785938 w 5760"/>
              <a:gd name="T95" fmla="*/ 57150 h 2325"/>
              <a:gd name="T96" fmla="*/ 1314450 w 5760"/>
              <a:gd name="T97" fmla="*/ 33338 h 2325"/>
              <a:gd name="T98" fmla="*/ 885825 w 5760"/>
              <a:gd name="T99" fmla="*/ 19050 h 2325"/>
              <a:gd name="T100" fmla="*/ 447675 w 5760"/>
              <a:gd name="T101" fmla="*/ 4763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251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557213 h 1573"/>
              <a:gd name="T4" fmla="*/ 447675 w 5760"/>
              <a:gd name="T5" fmla="*/ 566738 h 1573"/>
              <a:gd name="T6" fmla="*/ 995363 w 5760"/>
              <a:gd name="T7" fmla="*/ 576263 h 1573"/>
              <a:gd name="T8" fmla="*/ 1524000 w 5760"/>
              <a:gd name="T9" fmla="*/ 595313 h 1573"/>
              <a:gd name="T10" fmla="*/ 1933575 w 5760"/>
              <a:gd name="T11" fmla="*/ 623888 h 1573"/>
              <a:gd name="T12" fmla="*/ 2333625 w 5760"/>
              <a:gd name="T13" fmla="*/ 652463 h 1573"/>
              <a:gd name="T14" fmla="*/ 2771775 w 5760"/>
              <a:gd name="T15" fmla="*/ 690563 h 1573"/>
              <a:gd name="T16" fmla="*/ 3209925 w 5760"/>
              <a:gd name="T17" fmla="*/ 733425 h 1573"/>
              <a:gd name="T18" fmla="*/ 3714750 w 5760"/>
              <a:gd name="T19" fmla="*/ 800100 h 1573"/>
              <a:gd name="T20" fmla="*/ 4229100 w 5760"/>
              <a:gd name="T21" fmla="*/ 871538 h 1573"/>
              <a:gd name="T22" fmla="*/ 4686300 w 5760"/>
              <a:gd name="T23" fmla="*/ 947738 h 1573"/>
              <a:gd name="T24" fmla="*/ 5119688 w 5760"/>
              <a:gd name="T25" fmla="*/ 1028700 h 1573"/>
              <a:gd name="T26" fmla="*/ 5576888 w 5760"/>
              <a:gd name="T27" fmla="*/ 1123950 h 1573"/>
              <a:gd name="T28" fmla="*/ 5862638 w 5760"/>
              <a:gd name="T29" fmla="*/ 1190625 h 1573"/>
              <a:gd name="T30" fmla="*/ 6248400 w 5760"/>
              <a:gd name="T31" fmla="*/ 1285875 h 1573"/>
              <a:gd name="T32" fmla="*/ 6500813 w 5760"/>
              <a:gd name="T33" fmla="*/ 1357313 h 1573"/>
              <a:gd name="T34" fmla="*/ 6796088 w 5760"/>
              <a:gd name="T35" fmla="*/ 1443038 h 1573"/>
              <a:gd name="T36" fmla="*/ 7148513 w 5760"/>
              <a:gd name="T37" fmla="*/ 1557338 h 1573"/>
              <a:gd name="T38" fmla="*/ 7467600 w 5760"/>
              <a:gd name="T39" fmla="*/ 1671638 h 1573"/>
              <a:gd name="T40" fmla="*/ 7796213 w 5760"/>
              <a:gd name="T41" fmla="*/ 1795463 h 1573"/>
              <a:gd name="T42" fmla="*/ 8053388 w 5760"/>
              <a:gd name="T43" fmla="*/ 1900238 h 1573"/>
              <a:gd name="T44" fmla="*/ 8343900 w 5760"/>
              <a:gd name="T45" fmla="*/ 2033588 h 1573"/>
              <a:gd name="T46" fmla="*/ 8691563 w 5760"/>
              <a:gd name="T47" fmla="*/ 2224088 h 1573"/>
              <a:gd name="T48" fmla="*/ 8934450 w 5760"/>
              <a:gd name="T49" fmla="*/ 2352675 h 1573"/>
              <a:gd name="T50" fmla="*/ 9142413 w 5760"/>
              <a:gd name="T51" fmla="*/ 2495550 h 1573"/>
              <a:gd name="T52" fmla="*/ 9142413 w 5760"/>
              <a:gd name="T53" fmla="*/ 1004888 h 1573"/>
              <a:gd name="T54" fmla="*/ 8720138 w 5760"/>
              <a:gd name="T55" fmla="*/ 904875 h 1573"/>
              <a:gd name="T56" fmla="*/ 8277225 w 5760"/>
              <a:gd name="T57" fmla="*/ 795338 h 1573"/>
              <a:gd name="T58" fmla="*/ 7858125 w 5760"/>
              <a:gd name="T59" fmla="*/ 704850 h 1573"/>
              <a:gd name="T60" fmla="*/ 7462838 w 5760"/>
              <a:gd name="T61" fmla="*/ 628650 h 1573"/>
              <a:gd name="T62" fmla="*/ 7024688 w 5760"/>
              <a:gd name="T63" fmla="*/ 552450 h 1573"/>
              <a:gd name="T64" fmla="*/ 6524625 w 5760"/>
              <a:gd name="T65" fmla="*/ 466725 h 1573"/>
              <a:gd name="T66" fmla="*/ 6053138 w 5760"/>
              <a:gd name="T67" fmla="*/ 400050 h 1573"/>
              <a:gd name="T68" fmla="*/ 5634038 w 5760"/>
              <a:gd name="T69" fmla="*/ 338138 h 1573"/>
              <a:gd name="T70" fmla="*/ 5176838 w 5760"/>
              <a:gd name="T71" fmla="*/ 290513 h 1573"/>
              <a:gd name="T72" fmla="*/ 4786313 w 5760"/>
              <a:gd name="T73" fmla="*/ 242888 h 1573"/>
              <a:gd name="T74" fmla="*/ 4376738 w 5760"/>
              <a:gd name="T75" fmla="*/ 204788 h 1573"/>
              <a:gd name="T76" fmla="*/ 4000500 w 5760"/>
              <a:gd name="T77" fmla="*/ 166688 h 1573"/>
              <a:gd name="T78" fmla="*/ 3652838 w 5760"/>
              <a:gd name="T79" fmla="*/ 138113 h 1573"/>
              <a:gd name="T80" fmla="*/ 3195638 w 5760"/>
              <a:gd name="T81" fmla="*/ 104775 h 1573"/>
              <a:gd name="T82" fmla="*/ 2747963 w 5760"/>
              <a:gd name="T83" fmla="*/ 76200 h 1573"/>
              <a:gd name="T84" fmla="*/ 2419350 w 5760"/>
              <a:gd name="T85" fmla="*/ 61913 h 1573"/>
              <a:gd name="T86" fmla="*/ 2000250 w 5760"/>
              <a:gd name="T87" fmla="*/ 42863 h 1573"/>
              <a:gd name="T88" fmla="*/ 1533525 w 5760"/>
              <a:gd name="T89" fmla="*/ 23813 h 1573"/>
              <a:gd name="T90" fmla="*/ 1133475 w 5760"/>
              <a:gd name="T91" fmla="*/ 19050 h 1573"/>
              <a:gd name="T92" fmla="*/ 809625 w 5760"/>
              <a:gd name="T93" fmla="*/ 9525 h 1573"/>
              <a:gd name="T94" fmla="*/ 385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251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538163 h 970"/>
              <a:gd name="T4" fmla="*/ 504825 w 5760"/>
              <a:gd name="T5" fmla="*/ 542925 h 970"/>
              <a:gd name="T6" fmla="*/ 938213 w 5760"/>
              <a:gd name="T7" fmla="*/ 552450 h 970"/>
              <a:gd name="T8" fmla="*/ 1343025 w 5760"/>
              <a:gd name="T9" fmla="*/ 561975 h 970"/>
              <a:gd name="T10" fmla="*/ 1704975 w 5760"/>
              <a:gd name="T11" fmla="*/ 571500 h 970"/>
              <a:gd name="T12" fmla="*/ 2085975 w 5760"/>
              <a:gd name="T13" fmla="*/ 581025 h 970"/>
              <a:gd name="T14" fmla="*/ 2538413 w 5760"/>
              <a:gd name="T15" fmla="*/ 604838 h 970"/>
              <a:gd name="T16" fmla="*/ 3033713 w 5760"/>
              <a:gd name="T17" fmla="*/ 633413 h 970"/>
              <a:gd name="T18" fmla="*/ 3557588 w 5760"/>
              <a:gd name="T19" fmla="*/ 666750 h 970"/>
              <a:gd name="T20" fmla="*/ 4157663 w 5760"/>
              <a:gd name="T21" fmla="*/ 719138 h 970"/>
              <a:gd name="T22" fmla="*/ 4586288 w 5760"/>
              <a:gd name="T23" fmla="*/ 757238 h 970"/>
              <a:gd name="T24" fmla="*/ 5043488 w 5760"/>
              <a:gd name="T25" fmla="*/ 804863 h 970"/>
              <a:gd name="T26" fmla="*/ 5553075 w 5760"/>
              <a:gd name="T27" fmla="*/ 862013 h 970"/>
              <a:gd name="T28" fmla="*/ 6053138 w 5760"/>
              <a:gd name="T29" fmla="*/ 928688 h 970"/>
              <a:gd name="T30" fmla="*/ 6419850 w 5760"/>
              <a:gd name="T31" fmla="*/ 981075 h 970"/>
              <a:gd name="T32" fmla="*/ 6929438 w 5760"/>
              <a:gd name="T33" fmla="*/ 1062038 h 970"/>
              <a:gd name="T34" fmla="*/ 7434263 w 5760"/>
              <a:gd name="T35" fmla="*/ 1152525 h 970"/>
              <a:gd name="T36" fmla="*/ 7905750 w 5760"/>
              <a:gd name="T37" fmla="*/ 1247775 h 970"/>
              <a:gd name="T38" fmla="*/ 8362950 w 5760"/>
              <a:gd name="T39" fmla="*/ 1343025 h 970"/>
              <a:gd name="T40" fmla="*/ 8963025 w 5760"/>
              <a:gd name="T41" fmla="*/ 1495425 h 970"/>
              <a:gd name="T42" fmla="*/ 9142413 w 5760"/>
              <a:gd name="T43" fmla="*/ 1538288 h 970"/>
              <a:gd name="T44" fmla="*/ 9142413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252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195388 h 1060"/>
              <a:gd name="T2" fmla="*/ 0 w 5760"/>
              <a:gd name="T3" fmla="*/ 1681163 h 1060"/>
              <a:gd name="T4" fmla="*/ 9142413 w 5760"/>
              <a:gd name="T5" fmla="*/ 1681163 h 1060"/>
              <a:gd name="T6" fmla="*/ 9142413 w 5760"/>
              <a:gd name="T7" fmla="*/ 0 h 1060"/>
              <a:gd name="T8" fmla="*/ 8620125 w 5760"/>
              <a:gd name="T9" fmla="*/ 0 h 1060"/>
              <a:gd name="T10" fmla="*/ 8410575 w 5760"/>
              <a:gd name="T11" fmla="*/ 133350 h 1060"/>
              <a:gd name="T12" fmla="*/ 8153400 w 5760"/>
              <a:gd name="T13" fmla="*/ 252413 h 1060"/>
              <a:gd name="T14" fmla="*/ 7886700 w 5760"/>
              <a:gd name="T15" fmla="*/ 352425 h 1060"/>
              <a:gd name="T16" fmla="*/ 7639050 w 5760"/>
              <a:gd name="T17" fmla="*/ 423863 h 1060"/>
              <a:gd name="T18" fmla="*/ 7343775 w 5760"/>
              <a:gd name="T19" fmla="*/ 514350 h 1060"/>
              <a:gd name="T20" fmla="*/ 7048500 w 5760"/>
              <a:gd name="T21" fmla="*/ 581025 h 1060"/>
              <a:gd name="T22" fmla="*/ 6715125 w 5760"/>
              <a:gd name="T23" fmla="*/ 657225 h 1060"/>
              <a:gd name="T24" fmla="*/ 6253163 w 5760"/>
              <a:gd name="T25" fmla="*/ 742950 h 1060"/>
              <a:gd name="T26" fmla="*/ 5891213 w 5760"/>
              <a:gd name="T27" fmla="*/ 800100 h 1060"/>
              <a:gd name="T28" fmla="*/ 5462588 w 5760"/>
              <a:gd name="T29" fmla="*/ 862013 h 1060"/>
              <a:gd name="T30" fmla="*/ 5062538 w 5760"/>
              <a:gd name="T31" fmla="*/ 919163 h 1060"/>
              <a:gd name="T32" fmla="*/ 4643438 w 5760"/>
              <a:gd name="T33" fmla="*/ 962026 h 1060"/>
              <a:gd name="T34" fmla="*/ 4252913 w 5760"/>
              <a:gd name="T35" fmla="*/ 1004888 h 1060"/>
              <a:gd name="T36" fmla="*/ 3838575 w 5760"/>
              <a:gd name="T37" fmla="*/ 1038226 h 1060"/>
              <a:gd name="T38" fmla="*/ 3400425 w 5760"/>
              <a:gd name="T39" fmla="*/ 1071563 h 1060"/>
              <a:gd name="T40" fmla="*/ 3009900 w 5760"/>
              <a:gd name="T41" fmla="*/ 1100138 h 1060"/>
              <a:gd name="T42" fmla="*/ 2614613 w 5760"/>
              <a:gd name="T43" fmla="*/ 1123951 h 1060"/>
              <a:gd name="T44" fmla="*/ 2228850 w 5760"/>
              <a:gd name="T45" fmla="*/ 1143001 h 1060"/>
              <a:gd name="T46" fmla="*/ 1857375 w 5760"/>
              <a:gd name="T47" fmla="*/ 1162051 h 1060"/>
              <a:gd name="T48" fmla="*/ 1438275 w 5760"/>
              <a:gd name="T49" fmla="*/ 1171576 h 1060"/>
              <a:gd name="T50" fmla="*/ 847725 w 5760"/>
              <a:gd name="T51" fmla="*/ 1185863 h 1060"/>
              <a:gd name="T52" fmla="*/ 319088 w 5760"/>
              <a:gd name="T53" fmla="*/ 1195388 h 1060"/>
              <a:gd name="T54" fmla="*/ 0 w 5760"/>
              <a:gd name="T55" fmla="*/ 119538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252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581025 h 673"/>
              <a:gd name="T2" fmla="*/ 0 w 5284"/>
              <a:gd name="T3" fmla="*/ 1066800 h 673"/>
              <a:gd name="T4" fmla="*/ 481013 w 5284"/>
              <a:gd name="T5" fmla="*/ 1066800 h 673"/>
              <a:gd name="T6" fmla="*/ 1147763 w 5284"/>
              <a:gd name="T7" fmla="*/ 1052513 h 673"/>
              <a:gd name="T8" fmla="*/ 1619250 w 5284"/>
              <a:gd name="T9" fmla="*/ 1038225 h 673"/>
              <a:gd name="T10" fmla="*/ 2066925 w 5284"/>
              <a:gd name="T11" fmla="*/ 1019175 h 673"/>
              <a:gd name="T12" fmla="*/ 2466975 w 5284"/>
              <a:gd name="T13" fmla="*/ 1000125 h 673"/>
              <a:gd name="T14" fmla="*/ 2824163 w 5284"/>
              <a:gd name="T15" fmla="*/ 976313 h 673"/>
              <a:gd name="T16" fmla="*/ 3114675 w 5284"/>
              <a:gd name="T17" fmla="*/ 962025 h 673"/>
              <a:gd name="T18" fmla="*/ 3481388 w 5284"/>
              <a:gd name="T19" fmla="*/ 933450 h 673"/>
              <a:gd name="T20" fmla="*/ 3886200 w 5284"/>
              <a:gd name="T21" fmla="*/ 904875 h 673"/>
              <a:gd name="T22" fmla="*/ 4286250 w 5284"/>
              <a:gd name="T23" fmla="*/ 866775 h 673"/>
              <a:gd name="T24" fmla="*/ 4610100 w 5284"/>
              <a:gd name="T25" fmla="*/ 838200 h 673"/>
              <a:gd name="T26" fmla="*/ 4981575 w 5284"/>
              <a:gd name="T27" fmla="*/ 790575 h 673"/>
              <a:gd name="T28" fmla="*/ 5276850 w 5284"/>
              <a:gd name="T29" fmla="*/ 752475 h 673"/>
              <a:gd name="T30" fmla="*/ 5610225 w 5284"/>
              <a:gd name="T31" fmla="*/ 709613 h 673"/>
              <a:gd name="T32" fmla="*/ 5929313 w 5284"/>
              <a:gd name="T33" fmla="*/ 666750 h 673"/>
              <a:gd name="T34" fmla="*/ 6243638 w 5284"/>
              <a:gd name="T35" fmla="*/ 609600 h 673"/>
              <a:gd name="T36" fmla="*/ 6534150 w 5284"/>
              <a:gd name="T37" fmla="*/ 557213 h 673"/>
              <a:gd name="T38" fmla="*/ 6772275 w 5284"/>
              <a:gd name="T39" fmla="*/ 504825 h 673"/>
              <a:gd name="T40" fmla="*/ 7058025 w 5284"/>
              <a:gd name="T41" fmla="*/ 442913 h 673"/>
              <a:gd name="T42" fmla="*/ 7334250 w 5284"/>
              <a:gd name="T43" fmla="*/ 376238 h 673"/>
              <a:gd name="T44" fmla="*/ 7586663 w 5284"/>
              <a:gd name="T45" fmla="*/ 304800 h 673"/>
              <a:gd name="T46" fmla="*/ 7810500 w 5284"/>
              <a:gd name="T47" fmla="*/ 233363 h 673"/>
              <a:gd name="T48" fmla="*/ 8072438 w 5284"/>
              <a:gd name="T49" fmla="*/ 142875 h 673"/>
              <a:gd name="T50" fmla="*/ 8243888 w 5284"/>
              <a:gd name="T51" fmla="*/ 66675 h 673"/>
              <a:gd name="T52" fmla="*/ 8386763 w 5284"/>
              <a:gd name="T53" fmla="*/ 0 h 673"/>
              <a:gd name="T54" fmla="*/ 5081588 w 5284"/>
              <a:gd name="T55" fmla="*/ 0 h 673"/>
              <a:gd name="T56" fmla="*/ 4733925 w 5284"/>
              <a:gd name="T57" fmla="*/ 90488 h 673"/>
              <a:gd name="T58" fmla="*/ 4405313 w 5284"/>
              <a:gd name="T59" fmla="*/ 171450 h 673"/>
              <a:gd name="T60" fmla="*/ 4067175 w 5284"/>
              <a:gd name="T61" fmla="*/ 238125 h 673"/>
              <a:gd name="T62" fmla="*/ 3805238 w 5284"/>
              <a:gd name="T63" fmla="*/ 290513 h 673"/>
              <a:gd name="T64" fmla="*/ 3500438 w 5284"/>
              <a:gd name="T65" fmla="*/ 338138 h 673"/>
              <a:gd name="T66" fmla="*/ 3176588 w 5284"/>
              <a:gd name="T67" fmla="*/ 385763 h 673"/>
              <a:gd name="T68" fmla="*/ 2819400 w 5284"/>
              <a:gd name="T69" fmla="*/ 433388 h 673"/>
              <a:gd name="T70" fmla="*/ 2438400 w 5284"/>
              <a:gd name="T71" fmla="*/ 471488 h 673"/>
              <a:gd name="T72" fmla="*/ 2133600 w 5284"/>
              <a:gd name="T73" fmla="*/ 495300 h 673"/>
              <a:gd name="T74" fmla="*/ 1800225 w 5284"/>
              <a:gd name="T75" fmla="*/ 523875 h 673"/>
              <a:gd name="T76" fmla="*/ 1462088 w 5284"/>
              <a:gd name="T77" fmla="*/ 542925 h 673"/>
              <a:gd name="T78" fmla="*/ 1104900 w 5284"/>
              <a:gd name="T79" fmla="*/ 561975 h 673"/>
              <a:gd name="T80" fmla="*/ 795338 w 5284"/>
              <a:gd name="T81" fmla="*/ 571500 h 673"/>
              <a:gd name="T82" fmla="*/ 442913 w 5284"/>
              <a:gd name="T83" fmla="*/ 581025 h 673"/>
              <a:gd name="T84" fmla="*/ 157163 w 5284"/>
              <a:gd name="T85" fmla="*/ 585788 h 673"/>
              <a:gd name="T86" fmla="*/ 0 w 5284"/>
              <a:gd name="T87" fmla="*/ 581025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252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452438 h 286"/>
              <a:gd name="T4" fmla="*/ 304800 w 2884"/>
              <a:gd name="T5" fmla="*/ 452438 h 286"/>
              <a:gd name="T6" fmla="*/ 609600 w 2884"/>
              <a:gd name="T7" fmla="*/ 447676 h 286"/>
              <a:gd name="T8" fmla="*/ 919163 w 2884"/>
              <a:gd name="T9" fmla="*/ 438151 h 286"/>
              <a:gd name="T10" fmla="*/ 1252538 w 2884"/>
              <a:gd name="T11" fmla="*/ 423863 h 286"/>
              <a:gd name="T12" fmla="*/ 1585913 w 2884"/>
              <a:gd name="T13" fmla="*/ 409576 h 286"/>
              <a:gd name="T14" fmla="*/ 1843088 w 2884"/>
              <a:gd name="T15" fmla="*/ 390526 h 286"/>
              <a:gd name="T16" fmla="*/ 2066925 w 2884"/>
              <a:gd name="T17" fmla="*/ 371476 h 286"/>
              <a:gd name="T18" fmla="*/ 2314575 w 2884"/>
              <a:gd name="T19" fmla="*/ 352426 h 286"/>
              <a:gd name="T20" fmla="*/ 2643188 w 2884"/>
              <a:gd name="T21" fmla="*/ 319088 h 286"/>
              <a:gd name="T22" fmla="*/ 3162300 w 2884"/>
              <a:gd name="T23" fmla="*/ 252413 h 286"/>
              <a:gd name="T24" fmla="*/ 3652838 w 2884"/>
              <a:gd name="T25" fmla="*/ 185738 h 286"/>
              <a:gd name="T26" fmla="*/ 4133850 w 2884"/>
              <a:gd name="T27" fmla="*/ 95250 h 286"/>
              <a:gd name="T28" fmla="*/ 4576763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604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6046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0461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400">
                <a:solidFill>
                  <a:srgbClr val="FFFFFF"/>
                </a:solidFill>
                <a:effectLst/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046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defRPr sz="1400">
                <a:solidFill>
                  <a:srgbClr val="FFFFFF"/>
                </a:solidFill>
                <a:effectLst/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046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defRPr sz="1400">
                <a:solidFill>
                  <a:srgbClr val="FFFFFF"/>
                </a:solidFill>
                <a:effectLst/>
                <a:latin typeface="Times New Roman"/>
              </a:defRPr>
            </a:lvl1pPr>
          </a:lstStyle>
          <a:p>
            <a:pPr>
              <a:defRPr/>
            </a:pPr>
            <a:fld id="{89D7E362-3916-6443-B52D-900A899F7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48" r:id="rId1"/>
    <p:sldLayoutId id="2147485449" r:id="rId2"/>
    <p:sldLayoutId id="2147485450" r:id="rId3"/>
    <p:sldLayoutId id="2147485451" r:id="rId4"/>
    <p:sldLayoutId id="2147485452" r:id="rId5"/>
    <p:sldLayoutId id="2147485453" r:id="rId6"/>
    <p:sldLayoutId id="2147485454" r:id="rId7"/>
    <p:sldLayoutId id="2147485455" r:id="rId8"/>
    <p:sldLayoutId id="2147485456" r:id="rId9"/>
    <p:sldLayoutId id="2147485457" r:id="rId10"/>
    <p:sldLayoutId id="214748545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0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0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450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A68AC5FE-0646-3247-8BD0-FF98CD5DA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650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650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7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3550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08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9354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08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59" r:id="rId1"/>
    <p:sldLayoutId id="2147485460" r:id="rId2"/>
    <p:sldLayoutId id="2147485461" r:id="rId3"/>
    <p:sldLayoutId id="2147485462" r:id="rId4"/>
    <p:sldLayoutId id="2147485463" r:id="rId5"/>
    <p:sldLayoutId id="2147485464" r:id="rId6"/>
    <p:sldLayoutId id="2147485465" r:id="rId7"/>
    <p:sldLayoutId id="2147485466" r:id="rId8"/>
    <p:sldLayoutId id="2147485467" r:id="rId9"/>
    <p:sldLayoutId id="2147485468" r:id="rId10"/>
    <p:sldLayoutId id="2147485469" r:id="rId11"/>
    <p:sldLayoutId id="214748547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Times New Roman" charset="0"/>
              </a:defRPr>
            </a:lvl1pPr>
          </a:lstStyle>
          <a:p>
            <a:pPr>
              <a:defRPr/>
            </a:pPr>
            <a:fld id="{B00DE396-5D8E-AF42-81FE-3CBB490D4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01" r:id="rId1"/>
    <p:sldLayoutId id="2147485402" r:id="rId2"/>
    <p:sldLayoutId id="2147485403" r:id="rId3"/>
    <p:sldLayoutId id="2147485404" r:id="rId4"/>
    <p:sldLayoutId id="2147485405" r:id="rId5"/>
    <p:sldLayoutId id="2147485406" r:id="rId6"/>
    <p:sldLayoutId id="2147485407" r:id="rId7"/>
    <p:sldLayoutId id="2147485408" r:id="rId8"/>
    <p:sldLayoutId id="2147485409" r:id="rId9"/>
    <p:sldLayoutId id="2147485410" r:id="rId10"/>
    <p:sldLayoutId id="2147485411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12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AA3E0A16-EFBE-7143-B447-3D3606468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4746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4746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72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  <p:sldLayoutId id="21474854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310E4934-0A42-B945-A828-C3AFE7B700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73" r:id="rId1"/>
    <p:sldLayoutId id="2147485474" r:id="rId2"/>
    <p:sldLayoutId id="2147485475" r:id="rId3"/>
    <p:sldLayoutId id="2147485476" r:id="rId4"/>
    <p:sldLayoutId id="2147485477" r:id="rId5"/>
    <p:sldLayoutId id="2147485478" r:id="rId6"/>
    <p:sldLayoutId id="2147485479" r:id="rId7"/>
    <p:sldLayoutId id="2147485480" r:id="rId8"/>
    <p:sldLayoutId id="2147485481" r:id="rId9"/>
    <p:sldLayoutId id="2147485482" r:id="rId10"/>
    <p:sldLayoutId id="2147485483" r:id="rId11"/>
    <p:sldLayoutId id="21474854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095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86" r:id="rId1"/>
    <p:sldLayoutId id="2147485487" r:id="rId2"/>
    <p:sldLayoutId id="2147485488" r:id="rId3"/>
    <p:sldLayoutId id="2147485489" r:id="rId4"/>
    <p:sldLayoutId id="2147485490" r:id="rId5"/>
    <p:sldLayoutId id="2147485491" r:id="rId6"/>
    <p:sldLayoutId id="2147485492" r:id="rId7"/>
    <p:sldLayoutId id="2147485493" r:id="rId8"/>
    <p:sldLayoutId id="2147485494" r:id="rId9"/>
    <p:sldLayoutId id="2147485495" r:id="rId10"/>
    <p:sldLayoutId id="21474854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Arial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FFFFFF"/>
          </a:solidFill>
          <a:latin typeface="Arial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FFFFF"/>
          </a:solidFill>
          <a:latin typeface="Arial"/>
          <a:ea typeface="ＭＳ Ｐゴシック" charset="0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FFFFF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Arial"/>
          <a:ea typeface="ＭＳ Ｐゴシック" charset="0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FFFFF"/>
          </a:solidFill>
          <a:latin typeface="Arial"/>
          <a:ea typeface="ＭＳ Ｐゴシック" charset="0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fld id="{61F442D0-A11F-2640-8129-5D1BEF7A3C1E}" type="slidenum">
              <a:rPr lang="en-US"/>
              <a:pPr eaLnBrk="1" fontAlgn="base" hangingPunct="1"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002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498" r:id="rId1"/>
    <p:sldLayoutId id="2147485499" r:id="rId2"/>
    <p:sldLayoutId id="2147485500" r:id="rId3"/>
    <p:sldLayoutId id="2147485501" r:id="rId4"/>
    <p:sldLayoutId id="2147485502" r:id="rId5"/>
    <p:sldLayoutId id="2147485503" r:id="rId6"/>
    <p:sldLayoutId id="2147485504" r:id="rId7"/>
    <p:sldLayoutId id="2147485505" r:id="rId8"/>
    <p:sldLayoutId id="2147485506" r:id="rId9"/>
    <p:sldLayoutId id="2147485507" r:id="rId10"/>
    <p:sldLayoutId id="214748550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>
                <a:effectLst/>
                <a:latin typeface="+mn-lt"/>
                <a:ea typeface="+mn-ea"/>
                <a:cs typeface="+mn-cs"/>
              </a:defRPr>
            </a:lvl1pPr>
          </a:lstStyle>
          <a:p>
            <a:pPr defTabSz="914400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>
                <a:effectLst/>
                <a:latin typeface="+mn-lt"/>
                <a:ea typeface="+mn-ea"/>
                <a:cs typeface="+mn-cs"/>
              </a:defRPr>
            </a:lvl1pPr>
          </a:lstStyle>
          <a:p>
            <a:pPr defTabSz="914400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>
                <a:effectLst/>
                <a:latin typeface="Times New Roman" charset="0"/>
              </a:defRPr>
            </a:lvl1pPr>
          </a:lstStyle>
          <a:p>
            <a:pPr defTabSz="914400">
              <a:spcAft>
                <a:spcPct val="0"/>
              </a:spcAft>
              <a:defRPr/>
            </a:pPr>
            <a:fld id="{4F311251-281E-CE4C-B91F-64E877F720AB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51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0" r:id="rId1"/>
    <p:sldLayoutId id="2147485511" r:id="rId2"/>
    <p:sldLayoutId id="2147485512" r:id="rId3"/>
    <p:sldLayoutId id="2147485513" r:id="rId4"/>
    <p:sldLayoutId id="2147485514" r:id="rId5"/>
    <p:sldLayoutId id="2147485515" r:id="rId6"/>
    <p:sldLayoutId id="2147485516" r:id="rId7"/>
    <p:sldLayoutId id="2147485517" r:id="rId8"/>
    <p:sldLayoutId id="2147485518" r:id="rId9"/>
    <p:sldLayoutId id="2147485519" r:id="rId10"/>
    <p:sldLayoutId id="2147485520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026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71363" name="Freeform 1027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64" name="Freeform 1028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65" name="Freeform 1029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66" name="Freeform 1030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67" name="Freeform 1031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68" name="Freeform 1032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69" name="Freeform 1033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70" name="Freeform 1034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71" name="Freeform 1035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72" name="Freeform 1036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73" name="Freeform 1037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74" name="Freeform 1038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75" name="Freeform 1039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76" name="Freeform 1040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77" name="Freeform 1041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78" name="Freeform 1042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79" name="Freeform 1043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80" name="Freeform 1044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81" name="Freeform 1045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82" name="Freeform 1046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83" name="Freeform 1047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84" name="Freeform 1048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85" name="Freeform 1049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86" name="Freeform 1050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87" name="Freeform 1051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88" name="Freeform 1052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89" name="Freeform 1053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90" name="Freeform 1054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91" name="Freeform 1055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92" name="Freeform 1056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93" name="Freeform 1057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94" name="Freeform 1058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95" name="Freeform 1059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96" name="Freeform 1060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97" name="Freeform 1061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1398" name="Freeform 1062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grpSp>
          <p:nvGrpSpPr>
            <p:cNvPr id="14380" name="Group 1063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71400" name="Freeform 1064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271401" name="Freeform 1065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71402" name="Rectangle 106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1403" name="Rectangle 10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1404" name="Rectangle 10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1405" name="Rectangle 10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1406" name="Rectangle 10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599245CD-7F2D-2247-A3FE-CBC7E07EB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42" r:id="rId1"/>
    <p:sldLayoutId id="2147485343" r:id="rId2"/>
    <p:sldLayoutId id="2147485344" r:id="rId3"/>
    <p:sldLayoutId id="2147485345" r:id="rId4"/>
    <p:sldLayoutId id="2147485346" r:id="rId5"/>
    <p:sldLayoutId id="2147485347" r:id="rId6"/>
    <p:sldLayoutId id="2147485348" r:id="rId7"/>
    <p:sldLayoutId id="2147485349" r:id="rId8"/>
    <p:sldLayoutId id="2147485350" r:id="rId9"/>
    <p:sldLayoutId id="2147485351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2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1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1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1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1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1026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34499" name="Freeform 1027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34500" name="Freeform 1028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sp>
        <p:nvSpPr>
          <p:cNvPr id="234501" name="Rectangle 102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4502" name="Rectangle 10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4503" name="Rectangle 10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05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4504" name="Rectangle 10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05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4505" name="Rectangle 10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Geneva" charset="0"/>
              </a:defRPr>
            </a:lvl1pPr>
          </a:lstStyle>
          <a:p>
            <a:pPr>
              <a:defRPr/>
            </a:pPr>
            <a:fld id="{C2C27AA4-167B-0946-84CA-1E0949582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52" r:id="rId1"/>
    <p:sldLayoutId id="2147485353" r:id="rId2"/>
    <p:sldLayoutId id="2147485354" r:id="rId3"/>
    <p:sldLayoutId id="2147485355" r:id="rId4"/>
    <p:sldLayoutId id="2147485356" r:id="rId5"/>
    <p:sldLayoutId id="2147485357" r:id="rId6"/>
    <p:sldLayoutId id="2147485358" r:id="rId7"/>
    <p:sldLayoutId id="2147485359" r:id="rId8"/>
    <p:sldLayoutId id="2147485360" r:id="rId9"/>
    <p:sldLayoutId id="2147485361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848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2B233178-7C99-E544-80B0-5D866050F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2" r:id="rId1"/>
    <p:sldLayoutId id="2147485363" r:id="rId2"/>
    <p:sldLayoutId id="2147485364" r:id="rId3"/>
    <p:sldLayoutId id="2147485365" r:id="rId4"/>
    <p:sldLayoutId id="2147485366" r:id="rId5"/>
    <p:sldLayoutId id="2147485367" r:id="rId6"/>
    <p:sldLayoutId id="2147485368" r:id="rId7"/>
    <p:sldLayoutId id="2147485369" r:id="rId8"/>
    <p:sldLayoutId id="2147485370" r:id="rId9"/>
    <p:sldLayoutId id="2147485371" r:id="rId10"/>
    <p:sldLayoutId id="21474853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2B73C1BA-1949-6A46-9DD9-D4BA8300A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4915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916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Garamond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Garamond" pitchFamily="-112" charset="0"/>
                <a:ea typeface="+mn-ea"/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2E027F7C-35DA-9D4A-9F28-77CEB8DE3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5120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120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7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F7BB2B33-7B14-B44E-B373-AD072473E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5325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325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cs typeface="Geneva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cs typeface="Geneva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cs typeface="Geneva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cs typeface="Geneva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cs typeface="Geneva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cs typeface="Geneva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cs typeface="Geneva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24" r:id="rId1"/>
    <p:sldLayoutId id="2147485375" r:id="rId2"/>
    <p:sldLayoutId id="2147485376" r:id="rId3"/>
    <p:sldLayoutId id="2147485377" r:id="rId4"/>
    <p:sldLayoutId id="2147485378" r:id="rId5"/>
    <p:sldLayoutId id="2147485379" r:id="rId6"/>
    <p:sldLayoutId id="2147485380" r:id="rId7"/>
    <p:sldLayoutId id="2147485381" r:id="rId8"/>
    <p:sldLayoutId id="2147485382" r:id="rId9"/>
    <p:sldLayoutId id="2147485383" r:id="rId10"/>
    <p:sldLayoutId id="2147485384" r:id="rId11"/>
    <p:sldLayoutId id="2147485385" r:id="rId12"/>
    <p:sldLayoutId id="2147485386" r:id="rId13"/>
    <p:sldLayoutId id="214748538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9E16DA9F-452D-6D43-A5A1-3EB75C9EF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6861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6861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7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047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defRPr/>
                </a:pPr>
                <a:endParaRPr lang="en-US" sz="240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08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9047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08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25" r:id="rId1"/>
    <p:sldLayoutId id="2147485426" r:id="rId2"/>
    <p:sldLayoutId id="2147485427" r:id="rId3"/>
    <p:sldLayoutId id="2147485428" r:id="rId4"/>
    <p:sldLayoutId id="2147485429" r:id="rId5"/>
    <p:sldLayoutId id="2147485430" r:id="rId6"/>
    <p:sldLayoutId id="2147485431" r:id="rId7"/>
    <p:sldLayoutId id="2147485432" r:id="rId8"/>
    <p:sldLayoutId id="2147485433" r:id="rId9"/>
    <p:sldLayoutId id="2147485434" r:id="rId10"/>
    <p:sldLayoutId id="2147485435" r:id="rId11"/>
    <p:sldLayoutId id="21474854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5251B54B-163C-0349-800C-66C8FD94E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7" r:id="rId1"/>
    <p:sldLayoutId id="2147485438" r:id="rId2"/>
    <p:sldLayoutId id="2147485439" r:id="rId3"/>
    <p:sldLayoutId id="2147485440" r:id="rId4"/>
    <p:sldLayoutId id="2147485441" r:id="rId5"/>
    <p:sldLayoutId id="2147485442" r:id="rId6"/>
    <p:sldLayoutId id="2147485443" r:id="rId7"/>
    <p:sldLayoutId id="2147485444" r:id="rId8"/>
    <p:sldLayoutId id="2147485445" r:id="rId9"/>
    <p:sldLayoutId id="2147485446" r:id="rId10"/>
    <p:sldLayoutId id="21474854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turechrist.com/barleyj.jp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4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tardseed.net/html/pjrutmtd.html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62.xml"/><Relationship Id="rId4" Type="http://schemas.openxmlformats.org/officeDocument/2006/relationships/image" Target="../media/image8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Garamond" pitchFamily="-105" charset="0"/>
            </a:endParaRPr>
          </a:p>
        </p:txBody>
      </p:sp>
      <p:pic>
        <p:nvPicPr>
          <p:cNvPr id="175107" name="Picture 1" descr="walls-of-jerusal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175" y="26988"/>
            <a:ext cx="9140825" cy="2897956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err="1">
                <a:latin typeface="Kalaham" pitchFamily="2" charset="0"/>
                <a:ea typeface="ＭＳ Ｐゴシック" charset="0"/>
                <a:cs typeface="Arial"/>
              </a:rPr>
              <a:t>vUrNykpd</a:t>
            </a:r>
            <a:r>
              <a:rPr lang="en-US" sz="5400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5400" dirty="0" err="1">
                <a:latin typeface="Kalaham" pitchFamily="2" charset="0"/>
                <a:ea typeface="ＭＳ Ｐゴシック" charset="0"/>
                <a:cs typeface="Arial"/>
              </a:rPr>
              <a:t>Gtpapay</a:t>
            </a:r>
            <a:r>
              <a:rPr lang="en-US" sz="5400" dirty="0">
                <a:latin typeface="Kalaham" pitchFamily="2" charset="0"/>
                <a:ea typeface="ＭＳ Ｐゴシック" charset="0"/>
                <a:cs typeface="Arial"/>
              </a:rPr>
              <a:t>;</a:t>
            </a:r>
          </a:p>
        </p:txBody>
      </p:sp>
      <p:sp>
        <p:nvSpPr>
          <p:cNvPr id="10855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21857" y="4005064"/>
            <a:ext cx="9045575" cy="9144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sz="6600" dirty="0" err="1">
                <a:latin typeface="Kalaham" pitchFamily="2" charset="0"/>
                <a:ea typeface="ＭＳ Ｐゴシック" charset="0"/>
                <a:cs typeface="Arial"/>
              </a:rPr>
              <a:t>ghpRj;j</a:t>
            </a:r>
            <a:r>
              <a:rPr lang="en-US" sz="66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6600" dirty="0" err="1">
                <a:latin typeface="Kalaham" pitchFamily="2" charset="0"/>
                <a:ea typeface="ＭＳ Ｐゴシック" charset="0"/>
                <a:cs typeface="Arial"/>
              </a:rPr>
              <a:t>efuk</a:t>
            </a:r>
            <a:r>
              <a:rPr lang="en-US" sz="6600" dirty="0">
                <a:latin typeface="Kalaham" pitchFamily="2" charset="0"/>
                <a:ea typeface="ＭＳ Ｐゴシック" charset="0"/>
                <a:cs typeface="Arial"/>
              </a:rPr>
              <a:t>;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7" t="1186" b="214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7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53988" y="228600"/>
            <a:ext cx="8305800" cy="7620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; %</a:t>
            </a:r>
            <a:r>
              <a:rPr lang="en-US" sz="4000" dirty="0" err="1">
                <a:latin typeface="Kalaham" pitchFamily="2" charset="0"/>
                <a:ea typeface="ＭＳ Ｐゴシック" charset="0"/>
                <a:cs typeface="Arial"/>
              </a:rPr>
              <a:t>Nyhgha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4000" dirty="0" err="1">
                <a:latin typeface="Kalaham" pitchFamily="2" charset="0"/>
                <a:ea typeface="ＭＳ Ｐゴシック" charset="0"/>
                <a:cs typeface="Arial"/>
              </a:rPr>
              <a:t>miktplk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endParaRPr lang="en-US" sz="4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3539" name="Oval 4"/>
          <p:cNvSpPr>
            <a:spLocks noChangeArrowheads="1"/>
          </p:cNvSpPr>
          <p:nvPr/>
        </p:nvSpPr>
        <p:spPr bwMode="auto">
          <a:xfrm>
            <a:off x="5732239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</a:pPr>
            <a:endParaRPr lang="en-US" sz="1800"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7509" name="AutoShape 5"/>
          <p:cNvSpPr>
            <a:spLocks noChangeArrowheads="1"/>
          </p:cNvSpPr>
          <p:nvPr/>
        </p:nvSpPr>
        <p:spPr bwMode="auto">
          <a:xfrm rot="6298269">
            <a:off x="5167490" y="1570038"/>
            <a:ext cx="2286000" cy="1752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77511" name="Rectangle 7"/>
          <p:cNvSpPr>
            <a:spLocks noChangeArrowheads="1"/>
          </p:cNvSpPr>
          <p:nvPr/>
        </p:nvSpPr>
        <p:spPr bwMode="auto">
          <a:xfrm>
            <a:off x="0" y="2362200"/>
            <a:ext cx="3352800" cy="38031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marL="169863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28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vt;thW</a:t>
            </a:r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8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Njtd</a:t>
            </a:r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8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vk;ik</a:t>
            </a:r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8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jkJ</a:t>
            </a:r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8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Nehf;fj;jpw;F</a:t>
            </a:r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8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mikthd</a:t>
            </a:r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%</a:t>
            </a:r>
            <a:r>
              <a:rPr lang="en-US" sz="28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Nyhgha</a:t>
            </a:r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28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lj;jpy</a:t>
            </a:r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8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itj;Js;shh</a:t>
            </a:r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;?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77510" name="AutoShape 6"/>
          <p:cNvSpPr>
            <a:spLocks noChangeArrowheads="1"/>
          </p:cNvSpPr>
          <p:nvPr/>
        </p:nvSpPr>
        <p:spPr bwMode="auto">
          <a:xfrm rot="17525952" flipV="1">
            <a:off x="4184427" y="4376737"/>
            <a:ext cx="2038350" cy="16668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77512" name="WordArt 8"/>
          <p:cNvSpPr>
            <a:spLocks noChangeArrowheads="1" noChangeShapeType="1" noTextEdit="1"/>
          </p:cNvSpPr>
          <p:nvPr/>
        </p:nvSpPr>
        <p:spPr bwMode="auto">
          <a:xfrm>
            <a:off x="260871" y="1295400"/>
            <a:ext cx="3375025" cy="1676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Arial"/>
                <a:cs typeface="Arial"/>
              </a:rPr>
              <a:t>rpe;jidf;Nfs;tp</a:t>
            </a:r>
            <a:endParaRPr lang="en-US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</a:endParaRPr>
          </a:p>
        </p:txBody>
      </p:sp>
      <p:sp>
        <p:nvSpPr>
          <p:cNvPr id="277513" name="Rectangle 9"/>
          <p:cNvSpPr>
            <a:spLocks noChangeArrowheads="1"/>
          </p:cNvSpPr>
          <p:nvPr/>
        </p:nvSpPr>
        <p:spPr bwMode="auto">
          <a:xfrm>
            <a:off x="5652120" y="3388539"/>
            <a:ext cx="3456384" cy="34248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ja-JP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“</a:t>
            </a:r>
            <a:r>
              <a:rPr lang="en-US" sz="2400" dirty="0" err="1">
                <a:latin typeface="Kalaham" pitchFamily="2" charset="0"/>
              </a:rPr>
              <a:t>fh;j;juhfpa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Mz;lth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nrhy;YfpwJ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vd;dntd;why</a:t>
            </a:r>
            <a:r>
              <a:rPr lang="en-US" sz="2400" dirty="0">
                <a:latin typeface="Kalaham" pitchFamily="2" charset="0"/>
              </a:rPr>
              <a:t>;&gt; ,</a:t>
            </a:r>
            <a:r>
              <a:rPr lang="en-US" sz="2400" dirty="0" err="1">
                <a:latin typeface="Kalaham" pitchFamily="2" charset="0"/>
              </a:rPr>
              <a:t>JNt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vUrNyk</a:t>
            </a:r>
            <a:r>
              <a:rPr lang="en-US" sz="2400" dirty="0">
                <a:latin typeface="Kalaham" pitchFamily="2" charset="0"/>
              </a:rPr>
              <a:t>;&gt; </a:t>
            </a:r>
            <a:r>
              <a:rPr lang="en-US" sz="2400" dirty="0" err="1">
                <a:latin typeface="Kalaham" pitchFamily="2" charset="0"/>
              </a:rPr>
              <a:t>Gw</a:t>
            </a:r>
            <a:r>
              <a:rPr lang="en-US" sz="2400" dirty="0">
                <a:latin typeface="Kalaham" pitchFamily="2" charset="0"/>
              </a:rPr>
              <a:t>[</a:t>
            </a:r>
            <a:r>
              <a:rPr lang="en-US" sz="2400" dirty="0" err="1">
                <a:latin typeface="Kalaham" pitchFamily="2" charset="0"/>
              </a:rPr>
              <a:t>hjpfspd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eLtpNy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ehd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mij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itj;Njd</a:t>
            </a:r>
            <a:r>
              <a:rPr lang="en-US" sz="2400" dirty="0">
                <a:latin typeface="Kalaham" pitchFamily="2" charset="0"/>
              </a:rPr>
              <a:t>;&gt; </a:t>
            </a:r>
            <a:r>
              <a:rPr lang="en-US" sz="2400" dirty="0" err="1">
                <a:latin typeface="Kalaham" pitchFamily="2" charset="0"/>
              </a:rPr>
              <a:t>mijr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Rw;wpYk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Njrq;fs</a:t>
            </a:r>
            <a:r>
              <a:rPr lang="en-US" sz="2400" dirty="0">
                <a:latin typeface="Kalaham" pitchFamily="2" charset="0"/>
              </a:rPr>
              <a:t>; ,</a:t>
            </a:r>
            <a:r>
              <a:rPr lang="en-US" sz="2400" dirty="0" err="1">
                <a:latin typeface="Kalaham" pitchFamily="2" charset="0"/>
              </a:rPr>
              <a:t>Uf;fpwJ</a:t>
            </a:r>
            <a:r>
              <a:rPr lang="en-US" sz="2400" dirty="0">
                <a:latin typeface="Kalaham" pitchFamily="2" charset="0"/>
              </a:rPr>
              <a:t>.</a:t>
            </a:r>
            <a:r>
              <a:rPr lang="ja-JP" alt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”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marL="169863" algn="r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20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vNrf;fpNay</a:t>
            </a:r>
            <a:r>
              <a:rPr lang="en-US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  <a:r>
              <a:rPr lang="en-US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5:5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77514" name="AutoShape 10"/>
          <p:cNvSpPr>
            <a:spLocks noChangeArrowheads="1"/>
          </p:cNvSpPr>
          <p:nvPr/>
        </p:nvSpPr>
        <p:spPr bwMode="auto">
          <a:xfrm rot="7220944" flipV="1">
            <a:off x="6814914" y="1905000"/>
            <a:ext cx="2286000" cy="1828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77516" name="Rectangle 12"/>
          <p:cNvSpPr>
            <a:spLocks noRot="1" noChangeArrowheads="1"/>
          </p:cNvSpPr>
          <p:nvPr/>
        </p:nvSpPr>
        <p:spPr bwMode="auto">
          <a:xfrm>
            <a:off x="8382000" y="0"/>
            <a:ext cx="76200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514"/>
                  </a:outerShdw>
                </a:effectLst>
                <a:latin typeface="Arial"/>
                <a:cs typeface="Arial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7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7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11" grpId="0" animBg="1"/>
      <p:bldP spid="277512" grpId="0" animBg="1"/>
      <p:bldP spid="2775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5425" y="0"/>
            <a:ext cx="5260975" cy="7010400"/>
          </a:xfrm>
        </p:spPr>
      </p:pic>
      <p:sp>
        <p:nvSpPr>
          <p:cNvPr id="195586" name="Text Box 4"/>
          <p:cNvSpPr txBox="1">
            <a:spLocks noChangeArrowheads="1"/>
          </p:cNvSpPr>
          <p:nvPr/>
        </p:nvSpPr>
        <p:spPr bwMode="auto">
          <a:xfrm>
            <a:off x="381000" y="3105150"/>
            <a:ext cx="3200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dirty="0" err="1">
                <a:effectLst/>
                <a:latin typeface="Kalaham" pitchFamily="2" charset="0"/>
                <a:cs typeface="Arial" charset="0"/>
              </a:rPr>
              <a:t>vUrNyk</a:t>
            </a:r>
            <a:r>
              <a:rPr lang="en-US" dirty="0">
                <a:effectLst/>
                <a:latin typeface="Kalaham" pitchFamily="2" charset="0"/>
                <a:cs typeface="Arial" charset="0"/>
              </a:rPr>
              <a:t>; ,];</a:t>
            </a:r>
            <a:r>
              <a:rPr lang="en-US" dirty="0" err="1">
                <a:effectLst/>
                <a:latin typeface="Kalaham" pitchFamily="2" charset="0"/>
                <a:cs typeface="Arial" charset="0"/>
              </a:rPr>
              <a:t>uNtypd</a:t>
            </a:r>
            <a:r>
              <a:rPr lang="en-US" dirty="0">
                <a:effectLst/>
                <a:latin typeface="Kalaham" pitchFamily="2" charset="0"/>
                <a:cs typeface="Arial" charset="0"/>
              </a:rPr>
              <a:t>; “</a:t>
            </a:r>
            <a:r>
              <a:rPr lang="en-US" dirty="0" err="1">
                <a:effectLst/>
                <a:latin typeface="Kalaham" pitchFamily="2" charset="0"/>
                <a:cs typeface="Arial" charset="0"/>
              </a:rPr>
              <a:t>njhg;G+s</a:t>
            </a:r>
            <a:r>
              <a:rPr lang="en-US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dirty="0" err="1">
                <a:effectLst/>
                <a:latin typeface="Kalaham" pitchFamily="2" charset="0"/>
                <a:cs typeface="Arial" charset="0"/>
              </a:rPr>
              <a:t>vd</a:t>
            </a:r>
            <a:r>
              <a:rPr lang="en-US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dirty="0" err="1">
                <a:effectLst/>
                <a:latin typeface="Kalaham" pitchFamily="2" charset="0"/>
                <a:cs typeface="Arial" charset="0"/>
              </a:rPr>
              <a:t>mwpag;gl;lJ</a:t>
            </a:r>
            <a:r>
              <a:rPr lang="ja-JP" altLang="en-US" dirty="0">
                <a:effectLst/>
                <a:latin typeface="Arial" charset="0"/>
                <a:cs typeface="Arial" charset="0"/>
              </a:rPr>
              <a:t>”</a:t>
            </a:r>
            <a:endParaRPr lang="en-US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3824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52400" y="457200"/>
            <a:ext cx="3657600" cy="2133600"/>
          </a:xfrm>
          <a:solidFill>
            <a:srgbClr val="663300"/>
          </a:soli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kj;jpa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miktplk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38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1524000"/>
            <a:ext cx="61071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9" name="Text Box 5"/>
          <p:cNvSpPr txBox="1">
            <a:spLocks noChangeArrowheads="1"/>
          </p:cNvSpPr>
          <p:nvPr/>
        </p:nvSpPr>
        <p:spPr bwMode="auto">
          <a:xfrm>
            <a:off x="6858000" y="4648200"/>
            <a:ext cx="1752600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/>
            <a:r>
              <a:rPr lang="en-US" sz="2400" dirty="0" err="1">
                <a:effectLst/>
                <a:latin typeface="Kalaham" pitchFamily="2" charset="0"/>
                <a:cs typeface="Arial" charset="0"/>
              </a:rPr>
              <a:t>vUrNyk</a:t>
            </a:r>
            <a:r>
              <a:rPr lang="en-US" sz="2400" dirty="0">
                <a:effectLst/>
                <a:latin typeface="Kalaham" pitchFamily="2" charset="0"/>
                <a:cs typeface="Arial" charset="0"/>
              </a:rPr>
              <a:t>;</a:t>
            </a:r>
            <a:endParaRPr lang="en-US" sz="24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38246" name="Line 6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138248" name="Rectangle 8"/>
          <p:cNvSpPr>
            <a:spLocks noRot="1" noChangeArrowheads="1"/>
          </p:cNvSpPr>
          <p:nvPr/>
        </p:nvSpPr>
        <p:spPr bwMode="auto">
          <a:xfrm>
            <a:off x="8382000" y="0"/>
            <a:ext cx="76200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514"/>
                  </a:outerShdw>
                </a:effectLst>
                <a:latin typeface="Arial"/>
                <a:cs typeface="Arial"/>
              </a:rPr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3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97325" y="0"/>
            <a:ext cx="5146675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Rectangle 5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52400" y="457200"/>
            <a:ext cx="3657600" cy="2133600"/>
          </a:xfrm>
          <a:solidFill>
            <a:srgbClr val="663300"/>
          </a:soli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kj;jpa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miktplk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7635" name="Text Box 7"/>
          <p:cNvSpPr txBox="1">
            <a:spLocks noChangeArrowheads="1"/>
          </p:cNvSpPr>
          <p:nvPr/>
        </p:nvSpPr>
        <p:spPr bwMode="auto">
          <a:xfrm>
            <a:off x="352575" y="2632263"/>
            <a:ext cx="3542928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200" dirty="0" err="1">
                <a:effectLst/>
                <a:latin typeface="Kalaham" pitchFamily="2" charset="0"/>
                <a:cs typeface="Arial" charset="0"/>
              </a:rPr>
              <a:t>vUrNyk</a:t>
            </a:r>
            <a:r>
              <a:rPr lang="en-US" sz="32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latin typeface="Kalaham" pitchFamily="2" charset="0"/>
              </a:rPr>
              <a:t>ngd;akPdpy</a:t>
            </a:r>
            <a:r>
              <a:rPr lang="en-US" sz="3200" dirty="0">
                <a:latin typeface="Kalaham" pitchFamily="2" charset="0"/>
              </a:rPr>
              <a:t>; </a:t>
            </a:r>
            <a:r>
              <a:rPr lang="en-US" sz="3200" dirty="0" err="1">
                <a:latin typeface="Kalaham" pitchFamily="2" charset="0"/>
              </a:rPr>
              <a:t>A+jhtpw;F</a:t>
            </a:r>
            <a:r>
              <a:rPr lang="en-US" sz="3200" dirty="0">
                <a:latin typeface="Kalaham" pitchFamily="2" charset="0"/>
              </a:rPr>
              <a:t> </a:t>
            </a:r>
            <a:r>
              <a:rPr lang="en-US" sz="3200" dirty="0" err="1">
                <a:latin typeface="Kalaham" pitchFamily="2" charset="0"/>
              </a:rPr>
              <a:t>mLj;jjhfTk</a:t>
            </a:r>
            <a:r>
              <a:rPr lang="en-US" sz="3200" dirty="0">
                <a:latin typeface="Kalaham" pitchFamily="2" charset="0"/>
              </a:rPr>
              <a:t>;; </a:t>
            </a:r>
            <a:r>
              <a:rPr lang="en-US" sz="3200" dirty="0" err="1">
                <a:latin typeface="Kalaham" pitchFamily="2" charset="0"/>
              </a:rPr>
              <a:t>Mdhy</a:t>
            </a:r>
            <a:r>
              <a:rPr lang="en-US" sz="3200" dirty="0">
                <a:latin typeface="Kalaham" pitchFamily="2" charset="0"/>
              </a:rPr>
              <a:t>; </a:t>
            </a:r>
            <a:r>
              <a:rPr lang="en-US" sz="3200" dirty="0" err="1">
                <a:latin typeface="Kalaham" pitchFamily="2" charset="0"/>
              </a:rPr>
              <a:t>tl</a:t>
            </a:r>
            <a:r>
              <a:rPr lang="en-US" sz="3200" dirty="0">
                <a:latin typeface="Kalaham" pitchFamily="2" charset="0"/>
              </a:rPr>
              <a:t>  </a:t>
            </a:r>
            <a:r>
              <a:rPr lang="en-US" sz="3200" dirty="0" err="1">
                <a:latin typeface="Kalaham" pitchFamily="2" charset="0"/>
              </a:rPr>
              <a:t>Nfhj;jpuq;fSf;F</a:t>
            </a:r>
            <a:r>
              <a:rPr lang="en-US" sz="3200" dirty="0">
                <a:latin typeface="Kalaham" pitchFamily="2" charset="0"/>
              </a:rPr>
              <a:t>  </a:t>
            </a:r>
            <a:r>
              <a:rPr lang="en-US" sz="3200" dirty="0" err="1">
                <a:latin typeface="Kalaham" pitchFamily="2" charset="0"/>
              </a:rPr>
              <a:t>mUfhikapYk</a:t>
            </a:r>
            <a:r>
              <a:rPr lang="en-US" sz="3200" dirty="0">
                <a:latin typeface="Kalaham" pitchFamily="2" charset="0"/>
              </a:rPr>
              <a:t>; </a:t>
            </a:r>
            <a:r>
              <a:rPr lang="en-US" sz="3200" dirty="0" err="1">
                <a:latin typeface="Kalaham" pitchFamily="2" charset="0"/>
              </a:rPr>
              <a:t>cs;sJ</a:t>
            </a:r>
            <a:r>
              <a:rPr lang="en-US" sz="3200" dirty="0">
                <a:latin typeface="Kalaham" pitchFamily="2" charset="0"/>
              </a:rPr>
              <a:t> </a:t>
            </a:r>
            <a:endParaRPr lang="en-US" sz="3200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97636" name="Text Box 8"/>
          <p:cNvSpPr txBox="1">
            <a:spLocks noChangeArrowheads="1"/>
          </p:cNvSpPr>
          <p:nvPr/>
        </p:nvSpPr>
        <p:spPr bwMode="auto">
          <a:xfrm>
            <a:off x="6858000" y="4648200"/>
            <a:ext cx="1752600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/>
            <a:r>
              <a:rPr lang="en-US" sz="2400" dirty="0">
                <a:effectLst/>
                <a:latin typeface="Kalaham" pitchFamily="2" charset="0"/>
                <a:cs typeface="Arial" charset="0"/>
              </a:rPr>
              <a:t>n[</a:t>
            </a:r>
            <a:r>
              <a:rPr lang="en-US" sz="2400" dirty="0" err="1">
                <a:effectLst/>
                <a:latin typeface="Kalaham" pitchFamily="2" charset="0"/>
                <a:cs typeface="Arial" charset="0"/>
              </a:rPr>
              <a:t>UrNyk</a:t>
            </a:r>
            <a:r>
              <a:rPr lang="en-US" sz="2400" dirty="0">
                <a:effectLst/>
                <a:latin typeface="Kalaham" pitchFamily="2" charset="0"/>
                <a:cs typeface="Arial" charset="0"/>
              </a:rPr>
              <a:t>;</a:t>
            </a:r>
            <a:endParaRPr lang="en-US" sz="24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15370" name="Rectangle 10"/>
          <p:cNvSpPr>
            <a:spLocks noRot="1" noChangeArrowheads="1"/>
          </p:cNvSpPr>
          <p:nvPr/>
        </p:nvSpPr>
        <p:spPr bwMode="auto">
          <a:xfrm>
            <a:off x="8382000" y="0"/>
            <a:ext cx="76200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514"/>
                  </a:outerShdw>
                </a:effectLst>
                <a:latin typeface="Arial"/>
                <a:cs typeface="Arial"/>
              </a:rPr>
              <a:t>14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4" descr="42 Jer O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0" y="0"/>
            <a:ext cx="6103938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5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8382000" cy="1268760"/>
          </a:xfrm>
          <a:solidFill>
            <a:schemeClr val="bg2"/>
          </a:solidFill>
        </p:spPr>
        <p:txBody>
          <a:bodyPr anchor="b"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vy;iy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efukha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fhzg;gl;lJ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8594725" y="55563"/>
            <a:ext cx="527050" cy="461962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23</a:t>
            </a:r>
          </a:p>
        </p:txBody>
      </p:sp>
      <p:sp>
        <p:nvSpPr>
          <p:cNvPr id="2" name="Rectangle 7"/>
          <p:cNvSpPr>
            <a:spLocks noRot="1" noChangeArrowheads="1"/>
          </p:cNvSpPr>
          <p:nvPr/>
        </p:nvSpPr>
        <p:spPr bwMode="auto">
          <a:xfrm>
            <a:off x="3695700" y="2971800"/>
            <a:ext cx="3429000" cy="762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4400" dirty="0" err="1">
                <a:latin typeface="Kalaham" pitchFamily="2" charset="0"/>
              </a:rPr>
              <a:t>ngd;akPd</a:t>
            </a:r>
            <a:r>
              <a:rPr lang="en-US" sz="4400" dirty="0">
                <a:latin typeface="Kalaham" pitchFamily="2" charset="0"/>
              </a:rPr>
              <a:t>;</a:t>
            </a:r>
            <a:endParaRPr lang="en-US" sz="4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Rectangle 7"/>
          <p:cNvSpPr>
            <a:spLocks noRot="1" noChangeArrowheads="1"/>
          </p:cNvSpPr>
          <p:nvPr/>
        </p:nvSpPr>
        <p:spPr bwMode="auto">
          <a:xfrm>
            <a:off x="3695700" y="5943600"/>
            <a:ext cx="3429000" cy="762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4400" dirty="0" err="1">
                <a:latin typeface="Kalaham" pitchFamily="2" charset="0"/>
              </a:rPr>
              <a:t>A+jh</a:t>
            </a:r>
            <a:endParaRPr lang="en-US" sz="4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1" y="1905000"/>
            <a:ext cx="304641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dirty="0" err="1">
                <a:latin typeface="Kalaham" pitchFamily="2" charset="0"/>
              </a:rPr>
              <a:t>A+jh</a:t>
            </a:r>
            <a:r>
              <a:rPr lang="en-US" dirty="0">
                <a:latin typeface="Kalaham" pitchFamily="2" charset="0"/>
              </a:rPr>
              <a:t>&gt; </a:t>
            </a:r>
            <a:r>
              <a:rPr lang="en-US" dirty="0" err="1">
                <a:latin typeface="Kalaham" pitchFamily="2" charset="0"/>
              </a:rPr>
              <a:t>ngd;akPd</a:t>
            </a:r>
            <a:r>
              <a:rPr lang="en-US" dirty="0">
                <a:latin typeface="Kalaham" pitchFamily="2" charset="0"/>
              </a:rPr>
              <a:t>; </a:t>
            </a:r>
            <a:r>
              <a:rPr lang="en-US" dirty="0" err="1">
                <a:effectLst/>
                <a:latin typeface="Kalaham" pitchFamily="2" charset="0"/>
                <a:cs typeface="Arial" charset="0"/>
              </a:rPr>
              <a:t>vy;iyfshf</a:t>
            </a:r>
            <a:r>
              <a:rPr lang="en-US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dirty="0" err="1">
                <a:effectLst/>
                <a:latin typeface="Kalaham" pitchFamily="2" charset="0"/>
                <a:cs typeface="Arial" charset="0"/>
              </a:rPr>
              <a:t>njd;gFjp</a:t>
            </a:r>
            <a:r>
              <a:rPr lang="en-US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dirty="0" err="1">
                <a:effectLst/>
                <a:latin typeface="Kalaham" pitchFamily="2" charset="0"/>
                <a:cs typeface="Arial" charset="0"/>
              </a:rPr>
              <a:t>kl;Lk</a:t>
            </a:r>
            <a:r>
              <a:rPr lang="en-US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dirty="0" err="1">
                <a:effectLst/>
                <a:latin typeface="Kalaham" pitchFamily="2" charset="0"/>
                <a:cs typeface="Arial" charset="0"/>
              </a:rPr>
              <a:t>fle;J</a:t>
            </a:r>
            <a:r>
              <a:rPr lang="en-US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dirty="0" err="1">
                <a:effectLst/>
                <a:latin typeface="Kalaham" pitchFamily="2" charset="0"/>
                <a:cs typeface="Arial" charset="0"/>
              </a:rPr>
              <a:t>nry;fpd;wJ</a:t>
            </a:r>
            <a:endParaRPr lang="en-US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9" name="Freeform 1032"/>
          <p:cNvSpPr>
            <a:spLocks/>
          </p:cNvSpPr>
          <p:nvPr/>
        </p:nvSpPr>
        <p:spPr bwMode="auto">
          <a:xfrm>
            <a:off x="3046413" y="2322513"/>
            <a:ext cx="4532312" cy="4532312"/>
          </a:xfrm>
          <a:custGeom>
            <a:avLst/>
            <a:gdLst/>
            <a:ahLst/>
            <a:cxnLst>
              <a:cxn ang="0">
                <a:pos x="2855" y="2855"/>
              </a:cxn>
              <a:cxn ang="0">
                <a:pos x="2816" y="2777"/>
              </a:cxn>
              <a:cxn ang="0">
                <a:pos x="2809" y="2758"/>
              </a:cxn>
              <a:cxn ang="0">
                <a:pos x="2790" y="2751"/>
              </a:cxn>
              <a:cxn ang="0">
                <a:pos x="2647" y="2595"/>
              </a:cxn>
              <a:cxn ang="0">
                <a:pos x="2608" y="2543"/>
              </a:cxn>
              <a:cxn ang="0">
                <a:pos x="2588" y="2517"/>
              </a:cxn>
              <a:cxn ang="0">
                <a:pos x="2569" y="2446"/>
              </a:cxn>
              <a:cxn ang="0">
                <a:pos x="2484" y="2329"/>
              </a:cxn>
              <a:cxn ang="0">
                <a:pos x="2458" y="2303"/>
              </a:cxn>
              <a:cxn ang="0">
                <a:pos x="2452" y="2283"/>
              </a:cxn>
              <a:cxn ang="0">
                <a:pos x="2406" y="2257"/>
              </a:cxn>
              <a:cxn ang="0">
                <a:pos x="2289" y="2120"/>
              </a:cxn>
              <a:cxn ang="0">
                <a:pos x="2263" y="2094"/>
              </a:cxn>
              <a:cxn ang="0">
                <a:pos x="2243" y="2055"/>
              </a:cxn>
              <a:cxn ang="0">
                <a:pos x="2100" y="1912"/>
              </a:cxn>
              <a:cxn ang="0">
                <a:pos x="2022" y="1867"/>
              </a:cxn>
              <a:cxn ang="0">
                <a:pos x="1691" y="1815"/>
              </a:cxn>
              <a:cxn ang="0">
                <a:pos x="1209" y="1600"/>
              </a:cxn>
              <a:cxn ang="0">
                <a:pos x="637" y="1581"/>
              </a:cxn>
              <a:cxn ang="0">
                <a:pos x="572" y="1555"/>
              </a:cxn>
              <a:cxn ang="0">
                <a:pos x="442" y="1470"/>
              </a:cxn>
              <a:cxn ang="0">
                <a:pos x="331" y="1386"/>
              </a:cxn>
              <a:cxn ang="0">
                <a:pos x="273" y="1295"/>
              </a:cxn>
              <a:cxn ang="0">
                <a:pos x="253" y="1249"/>
              </a:cxn>
              <a:cxn ang="0">
                <a:pos x="188" y="1145"/>
              </a:cxn>
              <a:cxn ang="0">
                <a:pos x="162" y="1054"/>
              </a:cxn>
              <a:cxn ang="0">
                <a:pos x="136" y="813"/>
              </a:cxn>
              <a:cxn ang="0">
                <a:pos x="97" y="234"/>
              </a:cxn>
              <a:cxn ang="0">
                <a:pos x="58" y="124"/>
              </a:cxn>
              <a:cxn ang="0">
                <a:pos x="13" y="46"/>
              </a:cxn>
              <a:cxn ang="0">
                <a:pos x="6" y="20"/>
              </a:cxn>
              <a:cxn ang="0">
                <a:pos x="0" y="0"/>
              </a:cxn>
            </a:cxnLst>
            <a:rect l="0" t="0" r="r" b="b"/>
            <a:pathLst>
              <a:path w="2855" h="2855">
                <a:moveTo>
                  <a:pt x="2855" y="2855"/>
                </a:moveTo>
                <a:cubicBezTo>
                  <a:pt x="2844" y="2827"/>
                  <a:pt x="2829" y="2802"/>
                  <a:pt x="2816" y="2777"/>
                </a:cubicBezTo>
                <a:cubicBezTo>
                  <a:pt x="2812" y="2770"/>
                  <a:pt x="2813" y="2762"/>
                  <a:pt x="2809" y="2758"/>
                </a:cubicBezTo>
                <a:cubicBezTo>
                  <a:pt x="2804" y="2753"/>
                  <a:pt x="2796" y="2753"/>
                  <a:pt x="2790" y="2751"/>
                </a:cubicBezTo>
                <a:cubicBezTo>
                  <a:pt x="2746" y="2693"/>
                  <a:pt x="2691" y="2654"/>
                  <a:pt x="2647" y="2595"/>
                </a:cubicBezTo>
                <a:cubicBezTo>
                  <a:pt x="2634" y="2577"/>
                  <a:pt x="2621" y="2560"/>
                  <a:pt x="2608" y="2543"/>
                </a:cubicBezTo>
                <a:cubicBezTo>
                  <a:pt x="2601" y="2534"/>
                  <a:pt x="2588" y="2517"/>
                  <a:pt x="2588" y="2517"/>
                </a:cubicBezTo>
                <a:cubicBezTo>
                  <a:pt x="2581" y="2495"/>
                  <a:pt x="2578" y="2466"/>
                  <a:pt x="2569" y="2446"/>
                </a:cubicBezTo>
                <a:cubicBezTo>
                  <a:pt x="2547" y="2401"/>
                  <a:pt x="2509" y="2370"/>
                  <a:pt x="2484" y="2329"/>
                </a:cubicBezTo>
                <a:cubicBezTo>
                  <a:pt x="2468" y="2275"/>
                  <a:pt x="2492" y="2337"/>
                  <a:pt x="2458" y="2303"/>
                </a:cubicBezTo>
                <a:cubicBezTo>
                  <a:pt x="2453" y="2298"/>
                  <a:pt x="2456" y="2287"/>
                  <a:pt x="2452" y="2283"/>
                </a:cubicBezTo>
                <a:cubicBezTo>
                  <a:pt x="2439" y="2270"/>
                  <a:pt x="2420" y="2266"/>
                  <a:pt x="2406" y="2257"/>
                </a:cubicBezTo>
                <a:cubicBezTo>
                  <a:pt x="2385" y="2215"/>
                  <a:pt x="2334" y="2135"/>
                  <a:pt x="2289" y="2120"/>
                </a:cubicBezTo>
                <a:cubicBezTo>
                  <a:pt x="2274" y="2072"/>
                  <a:pt x="2296" y="2126"/>
                  <a:pt x="2263" y="2094"/>
                </a:cubicBezTo>
                <a:cubicBezTo>
                  <a:pt x="2252" y="2083"/>
                  <a:pt x="2250" y="2067"/>
                  <a:pt x="2243" y="2055"/>
                </a:cubicBezTo>
                <a:cubicBezTo>
                  <a:pt x="2227" y="2004"/>
                  <a:pt x="2152" y="1930"/>
                  <a:pt x="2100" y="1912"/>
                </a:cubicBezTo>
                <a:cubicBezTo>
                  <a:pt x="2083" y="1887"/>
                  <a:pt x="2050" y="1875"/>
                  <a:pt x="2022" y="1867"/>
                </a:cubicBezTo>
                <a:cubicBezTo>
                  <a:pt x="1912" y="1791"/>
                  <a:pt x="1846" y="1818"/>
                  <a:pt x="1691" y="1815"/>
                </a:cubicBezTo>
                <a:cubicBezTo>
                  <a:pt x="1522" y="1758"/>
                  <a:pt x="1384" y="1643"/>
                  <a:pt x="1209" y="1600"/>
                </a:cubicBezTo>
                <a:cubicBezTo>
                  <a:pt x="1041" y="1558"/>
                  <a:pt x="816" y="1586"/>
                  <a:pt x="637" y="1581"/>
                </a:cubicBezTo>
                <a:cubicBezTo>
                  <a:pt x="614" y="1572"/>
                  <a:pt x="593" y="1565"/>
                  <a:pt x="572" y="1555"/>
                </a:cubicBezTo>
                <a:cubicBezTo>
                  <a:pt x="541" y="1508"/>
                  <a:pt x="487" y="1495"/>
                  <a:pt x="442" y="1470"/>
                </a:cubicBezTo>
                <a:cubicBezTo>
                  <a:pt x="402" y="1447"/>
                  <a:pt x="366" y="1414"/>
                  <a:pt x="331" y="1386"/>
                </a:cubicBezTo>
                <a:cubicBezTo>
                  <a:pt x="313" y="1350"/>
                  <a:pt x="294" y="1325"/>
                  <a:pt x="273" y="1295"/>
                </a:cubicBezTo>
                <a:cubicBezTo>
                  <a:pt x="241" y="1250"/>
                  <a:pt x="274" y="1287"/>
                  <a:pt x="253" y="1249"/>
                </a:cubicBezTo>
                <a:cubicBezTo>
                  <a:pt x="232" y="1212"/>
                  <a:pt x="211" y="1179"/>
                  <a:pt x="188" y="1145"/>
                </a:cubicBezTo>
                <a:cubicBezTo>
                  <a:pt x="178" y="1114"/>
                  <a:pt x="170" y="1084"/>
                  <a:pt x="162" y="1054"/>
                </a:cubicBezTo>
                <a:cubicBezTo>
                  <a:pt x="155" y="974"/>
                  <a:pt x="150" y="891"/>
                  <a:pt x="136" y="813"/>
                </a:cubicBezTo>
                <a:cubicBezTo>
                  <a:pt x="138" y="655"/>
                  <a:pt x="203" y="397"/>
                  <a:pt x="97" y="234"/>
                </a:cubicBezTo>
                <a:cubicBezTo>
                  <a:pt x="92" y="169"/>
                  <a:pt x="104" y="154"/>
                  <a:pt x="58" y="124"/>
                </a:cubicBezTo>
                <a:cubicBezTo>
                  <a:pt x="49" y="94"/>
                  <a:pt x="34" y="67"/>
                  <a:pt x="13" y="46"/>
                </a:cubicBezTo>
                <a:cubicBezTo>
                  <a:pt x="10" y="37"/>
                  <a:pt x="8" y="28"/>
                  <a:pt x="6" y="20"/>
                </a:cubicBezTo>
                <a:cubicBezTo>
                  <a:pt x="4" y="13"/>
                  <a:pt x="0" y="0"/>
                  <a:pt x="0" y="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glow rad="228600">
              <a:schemeClr val="bg2">
                <a:alpha val="75000"/>
              </a:schemeClr>
            </a:glow>
            <a:outerShdw blurRad="98425" dist="35921" dir="2700000" algn="ctr" rotWithShape="0">
              <a:schemeClr val="bg2"/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Garamond" pitchFamily="-105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932363" y="0"/>
            <a:ext cx="3703637" cy="792163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01730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8823"/>
          <a:stretch/>
        </p:blipFill>
        <p:spPr>
          <a:xfrm>
            <a:off x="-76200" y="0"/>
            <a:ext cx="4948238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932363" y="1295400"/>
            <a:ext cx="3868737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gpujp$yk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 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mD$yk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392738" y="2895600"/>
            <a:ext cx="37877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fontAlgn="base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ghJfhf;Fk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gs;sjhf;Ffs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6634" name="Freeform 10" descr="Horizontal brick"/>
          <p:cNvSpPr>
            <a:spLocks/>
          </p:cNvSpPr>
          <p:nvPr/>
        </p:nvSpPr>
        <p:spPr bwMode="auto">
          <a:xfrm>
            <a:off x="3038475" y="4668838"/>
            <a:ext cx="612775" cy="1533525"/>
          </a:xfrm>
          <a:custGeom>
            <a:avLst/>
            <a:gdLst/>
            <a:ahLst/>
            <a:cxnLst>
              <a:cxn ang="0">
                <a:pos x="179" y="937"/>
              </a:cxn>
              <a:cxn ang="0">
                <a:pos x="203" y="885"/>
              </a:cxn>
              <a:cxn ang="0">
                <a:pos x="217" y="865"/>
              </a:cxn>
              <a:cxn ang="0">
                <a:pos x="241" y="755"/>
              </a:cxn>
              <a:cxn ang="0">
                <a:pos x="275" y="693"/>
              </a:cxn>
              <a:cxn ang="0">
                <a:pos x="289" y="683"/>
              </a:cxn>
              <a:cxn ang="0">
                <a:pos x="299" y="669"/>
              </a:cxn>
              <a:cxn ang="0">
                <a:pos x="328" y="611"/>
              </a:cxn>
              <a:cxn ang="0">
                <a:pos x="318" y="486"/>
              </a:cxn>
              <a:cxn ang="0">
                <a:pos x="361" y="342"/>
              </a:cxn>
              <a:cxn ang="0">
                <a:pos x="385" y="285"/>
              </a:cxn>
              <a:cxn ang="0">
                <a:pos x="380" y="121"/>
              </a:cxn>
              <a:cxn ang="0">
                <a:pos x="304" y="88"/>
              </a:cxn>
              <a:cxn ang="0">
                <a:pos x="260" y="73"/>
              </a:cxn>
              <a:cxn ang="0">
                <a:pos x="208" y="11"/>
              </a:cxn>
              <a:cxn ang="0">
                <a:pos x="179" y="1"/>
              </a:cxn>
              <a:cxn ang="0">
                <a:pos x="160" y="21"/>
              </a:cxn>
              <a:cxn ang="0">
                <a:pos x="150" y="49"/>
              </a:cxn>
              <a:cxn ang="0">
                <a:pos x="121" y="155"/>
              </a:cxn>
              <a:cxn ang="0">
                <a:pos x="107" y="169"/>
              </a:cxn>
              <a:cxn ang="0">
                <a:pos x="88" y="198"/>
              </a:cxn>
              <a:cxn ang="0">
                <a:pos x="73" y="241"/>
              </a:cxn>
              <a:cxn ang="0">
                <a:pos x="68" y="256"/>
              </a:cxn>
              <a:cxn ang="0">
                <a:pos x="11" y="501"/>
              </a:cxn>
              <a:cxn ang="0">
                <a:pos x="40" y="678"/>
              </a:cxn>
              <a:cxn ang="0">
                <a:pos x="54" y="726"/>
              </a:cxn>
              <a:cxn ang="0">
                <a:pos x="59" y="909"/>
              </a:cxn>
              <a:cxn ang="0">
                <a:pos x="68" y="937"/>
              </a:cxn>
              <a:cxn ang="0">
                <a:pos x="140" y="952"/>
              </a:cxn>
              <a:cxn ang="0">
                <a:pos x="184" y="961"/>
              </a:cxn>
              <a:cxn ang="0">
                <a:pos x="212" y="923"/>
              </a:cxn>
            </a:cxnLst>
            <a:rect l="0" t="0" r="r" b="b"/>
            <a:pathLst>
              <a:path w="386" h="966">
                <a:moveTo>
                  <a:pt x="179" y="937"/>
                </a:moveTo>
                <a:cubicBezTo>
                  <a:pt x="187" y="920"/>
                  <a:pt x="194" y="902"/>
                  <a:pt x="203" y="885"/>
                </a:cubicBezTo>
                <a:cubicBezTo>
                  <a:pt x="207" y="878"/>
                  <a:pt x="215" y="873"/>
                  <a:pt x="217" y="865"/>
                </a:cubicBezTo>
                <a:cubicBezTo>
                  <a:pt x="227" y="829"/>
                  <a:pt x="225" y="790"/>
                  <a:pt x="241" y="755"/>
                </a:cubicBezTo>
                <a:cubicBezTo>
                  <a:pt x="251" y="732"/>
                  <a:pt x="261" y="714"/>
                  <a:pt x="275" y="693"/>
                </a:cubicBezTo>
                <a:cubicBezTo>
                  <a:pt x="278" y="688"/>
                  <a:pt x="285" y="687"/>
                  <a:pt x="289" y="683"/>
                </a:cubicBezTo>
                <a:cubicBezTo>
                  <a:pt x="293" y="679"/>
                  <a:pt x="296" y="674"/>
                  <a:pt x="299" y="669"/>
                </a:cubicBezTo>
                <a:cubicBezTo>
                  <a:pt x="311" y="650"/>
                  <a:pt x="315" y="629"/>
                  <a:pt x="328" y="611"/>
                </a:cubicBezTo>
                <a:cubicBezTo>
                  <a:pt x="334" y="567"/>
                  <a:pt x="329" y="528"/>
                  <a:pt x="318" y="486"/>
                </a:cubicBezTo>
                <a:cubicBezTo>
                  <a:pt x="321" y="427"/>
                  <a:pt x="311" y="377"/>
                  <a:pt x="361" y="342"/>
                </a:cubicBezTo>
                <a:cubicBezTo>
                  <a:pt x="368" y="322"/>
                  <a:pt x="378" y="305"/>
                  <a:pt x="385" y="285"/>
                </a:cubicBezTo>
                <a:cubicBezTo>
                  <a:pt x="383" y="230"/>
                  <a:pt x="386" y="175"/>
                  <a:pt x="380" y="121"/>
                </a:cubicBezTo>
                <a:cubicBezTo>
                  <a:pt x="380" y="119"/>
                  <a:pt x="314" y="91"/>
                  <a:pt x="304" y="88"/>
                </a:cubicBezTo>
                <a:cubicBezTo>
                  <a:pt x="289" y="83"/>
                  <a:pt x="260" y="73"/>
                  <a:pt x="260" y="73"/>
                </a:cubicBezTo>
                <a:cubicBezTo>
                  <a:pt x="252" y="45"/>
                  <a:pt x="234" y="23"/>
                  <a:pt x="208" y="11"/>
                </a:cubicBezTo>
                <a:cubicBezTo>
                  <a:pt x="199" y="7"/>
                  <a:pt x="179" y="1"/>
                  <a:pt x="179" y="1"/>
                </a:cubicBezTo>
                <a:cubicBezTo>
                  <a:pt x="158" y="8"/>
                  <a:pt x="167" y="0"/>
                  <a:pt x="160" y="21"/>
                </a:cubicBezTo>
                <a:cubicBezTo>
                  <a:pt x="157" y="30"/>
                  <a:pt x="150" y="49"/>
                  <a:pt x="150" y="49"/>
                </a:cubicBezTo>
                <a:cubicBezTo>
                  <a:pt x="144" y="86"/>
                  <a:pt x="133" y="120"/>
                  <a:pt x="121" y="155"/>
                </a:cubicBezTo>
                <a:cubicBezTo>
                  <a:pt x="119" y="161"/>
                  <a:pt x="111" y="164"/>
                  <a:pt x="107" y="169"/>
                </a:cubicBezTo>
                <a:cubicBezTo>
                  <a:pt x="100" y="178"/>
                  <a:pt x="94" y="188"/>
                  <a:pt x="88" y="198"/>
                </a:cubicBezTo>
                <a:cubicBezTo>
                  <a:pt x="80" y="211"/>
                  <a:pt x="78" y="227"/>
                  <a:pt x="73" y="241"/>
                </a:cubicBezTo>
                <a:cubicBezTo>
                  <a:pt x="71" y="246"/>
                  <a:pt x="68" y="256"/>
                  <a:pt x="68" y="256"/>
                </a:cubicBezTo>
                <a:cubicBezTo>
                  <a:pt x="62" y="343"/>
                  <a:pt x="24" y="415"/>
                  <a:pt x="11" y="501"/>
                </a:cubicBezTo>
                <a:cubicBezTo>
                  <a:pt x="14" y="582"/>
                  <a:pt x="0" y="622"/>
                  <a:pt x="40" y="678"/>
                </a:cubicBezTo>
                <a:cubicBezTo>
                  <a:pt x="44" y="694"/>
                  <a:pt x="50" y="710"/>
                  <a:pt x="54" y="726"/>
                </a:cubicBezTo>
                <a:cubicBezTo>
                  <a:pt x="56" y="787"/>
                  <a:pt x="56" y="848"/>
                  <a:pt x="59" y="909"/>
                </a:cubicBezTo>
                <a:cubicBezTo>
                  <a:pt x="59" y="919"/>
                  <a:pt x="61" y="930"/>
                  <a:pt x="68" y="937"/>
                </a:cubicBezTo>
                <a:cubicBezTo>
                  <a:pt x="82" y="951"/>
                  <a:pt x="120" y="948"/>
                  <a:pt x="140" y="952"/>
                </a:cubicBezTo>
                <a:cubicBezTo>
                  <a:pt x="155" y="955"/>
                  <a:pt x="184" y="961"/>
                  <a:pt x="184" y="961"/>
                </a:cubicBezTo>
                <a:cubicBezTo>
                  <a:pt x="223" y="955"/>
                  <a:pt x="212" y="966"/>
                  <a:pt x="212" y="923"/>
                </a:cubicBezTo>
              </a:path>
            </a:pathLst>
          </a:custGeom>
          <a:pattFill prst="horzBrick">
            <a:fgClr>
              <a:schemeClr val="accent1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6248400" y="4061390"/>
            <a:ext cx="231505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>
            <a:lvl1pPr marL="342900" indent="-3429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buFontTx/>
              <a:buAutoNum type="arabicPeriod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ijNuhgPd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>
              <a:buFontTx/>
              <a:buAutoNum type="arabicPeriod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fpd;Ndhk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Haettenschweiler" panose="020B0706040902060204" pitchFamily="34" charset="0"/>
              <a:cs typeface="Arial"/>
            </a:endParaRPr>
          </a:p>
          <a:p>
            <a:pPr>
              <a:buFontTx/>
              <a:buAutoNum type="arabicPeriod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nfjNuhd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6646" name="Text Box 22"/>
          <p:cNvSpPr txBox="1">
            <a:spLocks noChangeArrowheads="1"/>
          </p:cNvSpPr>
          <p:nvPr/>
        </p:nvSpPr>
        <p:spPr bwMode="auto">
          <a:xfrm rot="369527">
            <a:off x="339346" y="6320779"/>
            <a:ext cx="31005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400" b="1" dirty="0" err="1">
                <a:effectLst>
                  <a:glow rad="101600">
                    <a:schemeClr val="bg2">
                      <a:alpha val="84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fpd;Ndhk</a:t>
            </a:r>
            <a:r>
              <a:rPr lang="en-US" sz="2400" b="1" dirty="0">
                <a:effectLst>
                  <a:glow rad="101600">
                    <a:schemeClr val="bg2">
                      <a:alpha val="84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b="1" dirty="0" err="1">
                <a:effectLst>
                  <a:glow rad="101600">
                    <a:schemeClr val="bg2">
                      <a:alpha val="84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gs;sjhf;F</a:t>
            </a:r>
            <a:endParaRPr lang="en-US" sz="2400" b="1" dirty="0">
              <a:solidFill>
                <a:schemeClr val="bg2"/>
              </a:solidFill>
              <a:effectLst>
                <a:glow rad="101600">
                  <a:schemeClr val="bg2">
                    <a:alpha val="84000"/>
                  </a:schemeClr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6649" name="Rectangle 25"/>
          <p:cNvSpPr>
            <a:spLocks noRot="1" noChangeArrowheads="1"/>
          </p:cNvSpPr>
          <p:nvPr/>
        </p:nvSpPr>
        <p:spPr bwMode="auto">
          <a:xfrm>
            <a:off x="8382000" y="0"/>
            <a:ext cx="76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20</a:t>
            </a: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3563888" y="5157192"/>
            <a:ext cx="457200" cy="405408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57150" cmpd="sng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438400" y="5157192"/>
            <a:ext cx="609600" cy="405408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tx1"/>
          </a:solidFill>
          <a:ln w="57150" cmpd="sng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8" name="AutoShape 14"/>
          <p:cNvSpPr>
            <a:spLocks noChangeArrowheads="1"/>
          </p:cNvSpPr>
          <p:nvPr/>
        </p:nvSpPr>
        <p:spPr bwMode="auto">
          <a:xfrm>
            <a:off x="3131840" y="6021288"/>
            <a:ext cx="431304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57150" cmpd="sng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9" name="AutoShape 15"/>
          <p:cNvSpPr>
            <a:spLocks noChangeArrowheads="1"/>
          </p:cNvSpPr>
          <p:nvPr/>
        </p:nvSpPr>
        <p:spPr bwMode="auto">
          <a:xfrm>
            <a:off x="3131840" y="4038600"/>
            <a:ext cx="431304" cy="609600"/>
          </a:xfrm>
          <a:prstGeom prst="downArrow">
            <a:avLst>
              <a:gd name="adj1" fmla="val 50000"/>
              <a:gd name="adj2" fmla="val 66667"/>
            </a:avLst>
          </a:prstGeom>
          <a:solidFill>
            <a:srgbClr val="FFFF00"/>
          </a:solidFill>
          <a:ln w="38100" cmpd="sng">
            <a:solidFill>
              <a:srgbClr val="00051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47" name="Text Box 23"/>
          <p:cNvSpPr txBox="1">
            <a:spLocks noChangeArrowheads="1"/>
          </p:cNvSpPr>
          <p:nvPr/>
        </p:nvSpPr>
        <p:spPr bwMode="auto">
          <a:xfrm rot="5199946">
            <a:off x="562338" y="4209683"/>
            <a:ext cx="3682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effectLst>
                  <a:glow rad="101600">
                    <a:schemeClr val="bg2">
                      <a:alpha val="84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ijNuhgPd</a:t>
            </a:r>
            <a:r>
              <a:rPr lang="en-US" sz="2800" b="1" dirty="0">
                <a:effectLst>
                  <a:glow rad="101600">
                    <a:schemeClr val="bg2">
                      <a:alpha val="84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800" b="1" dirty="0" err="1">
                <a:effectLst>
                  <a:glow rad="101600">
                    <a:schemeClr val="bg2">
                      <a:alpha val="84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gs;sjhf;F</a:t>
            </a:r>
            <a:endParaRPr lang="en-US" sz="2800" b="1" dirty="0">
              <a:solidFill>
                <a:schemeClr val="bg2"/>
              </a:solidFill>
              <a:effectLst>
                <a:glow rad="101600">
                  <a:schemeClr val="bg2">
                    <a:alpha val="84000"/>
                  </a:schemeClr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6648" name="Text Box 24"/>
          <p:cNvSpPr txBox="1">
            <a:spLocks noChangeArrowheads="1"/>
          </p:cNvSpPr>
          <p:nvPr/>
        </p:nvSpPr>
        <p:spPr bwMode="auto">
          <a:xfrm rot="-4840031">
            <a:off x="2380813" y="4884271"/>
            <a:ext cx="34403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effectLst>
                  <a:glow rad="101600">
                    <a:schemeClr val="bg2">
                      <a:alpha val="84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fpjNuhd</a:t>
            </a:r>
            <a:r>
              <a:rPr lang="en-US" sz="2800" b="1" dirty="0">
                <a:effectLst>
                  <a:glow rad="101600">
                    <a:schemeClr val="bg2">
                      <a:alpha val="84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800" b="1" dirty="0" err="1">
                <a:effectLst>
                  <a:glow rad="101600">
                    <a:schemeClr val="bg2">
                      <a:alpha val="84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gs;sjhf;F</a:t>
            </a:r>
            <a:endParaRPr lang="en-US" sz="2800" b="1" dirty="0">
              <a:solidFill>
                <a:schemeClr val="bg2"/>
              </a:solidFill>
              <a:effectLst>
                <a:glow rad="101600">
                  <a:schemeClr val="bg2">
                    <a:alpha val="84000"/>
                  </a:schemeClr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utoUpdateAnimBg="0"/>
      <p:bldP spid="26645" grpId="0" autoUpdateAnimBg="0"/>
      <p:bldP spid="26646" grpId="0" autoUpdateAnimBg="0"/>
      <p:bldP spid="16" grpId="0" animBg="1"/>
      <p:bldP spid="17" grpId="0" animBg="1"/>
      <p:bldP spid="18" grpId="0" animBg="1"/>
      <p:bldP spid="19" grpId="0" animBg="1"/>
      <p:bldP spid="26647" grpId="0" autoUpdateAnimBg="0"/>
      <p:bldP spid="2664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03784" name="Picture 5" descr="Double Wall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672" cy="4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785" name="Picture 6" descr="Double Wall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9" y="11"/>
              <a:ext cx="3881" cy="4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2107" name="Oval 11"/>
          <p:cNvSpPr>
            <a:spLocks noChangeArrowheads="1"/>
          </p:cNvSpPr>
          <p:nvPr/>
        </p:nvSpPr>
        <p:spPr bwMode="auto">
          <a:xfrm rot="20204959">
            <a:off x="1489075" y="3170238"/>
            <a:ext cx="7231063" cy="927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pic>
        <p:nvPicPr>
          <p:cNvPr id="132106" name="Picture 10" descr="Single W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73250"/>
            <a:ext cx="91440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8" name="Rectangle 12"/>
          <p:cNvSpPr>
            <a:spLocks noRot="1" noChangeArrowheads="1"/>
          </p:cNvSpPr>
          <p:nvPr/>
        </p:nvSpPr>
        <p:spPr bwMode="auto">
          <a:xfrm>
            <a:off x="8229600" y="0"/>
            <a:ext cx="914400" cy="6096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24d</a:t>
            </a: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2109" name="Text Box 13"/>
          <p:cNvSpPr txBox="1">
            <a:spLocks noChangeArrowheads="1"/>
          </p:cNvSpPr>
          <p:nvPr/>
        </p:nvSpPr>
        <p:spPr bwMode="auto">
          <a:xfrm>
            <a:off x="0" y="-11113"/>
            <a:ext cx="5638800" cy="2677656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169863" indent="-169863">
              <a:defRPr/>
            </a:pPr>
            <a:r>
              <a:rPr lang="en-US" sz="2400" b="1" dirty="0">
                <a:effectLst/>
                <a:latin typeface="Arial"/>
                <a:ea typeface="+mn-ea"/>
                <a:cs typeface="Arial"/>
              </a:rPr>
              <a:t>“</a:t>
            </a:r>
            <a:r>
              <a:rPr lang="en-US" sz="2400" dirty="0" err="1">
                <a:latin typeface="Kalaham" pitchFamily="2" charset="0"/>
              </a:rPr>
              <a:t>mtd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jpld;nfhz;L</a:t>
            </a:r>
            <a:r>
              <a:rPr lang="en-US" sz="2400" dirty="0">
                <a:latin typeface="Kalaham" pitchFamily="2" charset="0"/>
              </a:rPr>
              <a:t>&gt; ,</a:t>
            </a:r>
            <a:r>
              <a:rPr lang="en-US" sz="2400" dirty="0" err="1">
                <a:latin typeface="Kalaham" pitchFamily="2" charset="0"/>
              </a:rPr>
              <a:t>be;JNghd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kjpiynay;yhk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fl;b</a:t>
            </a:r>
            <a:r>
              <a:rPr lang="en-US" sz="2400" dirty="0">
                <a:latin typeface="Kalaham" pitchFamily="2" charset="0"/>
              </a:rPr>
              <a:t>&gt; </a:t>
            </a:r>
            <a:r>
              <a:rPr lang="en-US" sz="2400" dirty="0" err="1">
                <a:latin typeface="Kalaham" pitchFamily="2" charset="0"/>
              </a:rPr>
              <a:t>mitfisAk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ntspapYs;s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kw;w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kjpiyAk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nfhj;jsq;fs;kl;Lk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cah;j;jp</a:t>
            </a:r>
            <a:r>
              <a:rPr lang="en-US" sz="2400" dirty="0">
                <a:latin typeface="Kalaham" pitchFamily="2" charset="0"/>
              </a:rPr>
              <a:t>&gt; </a:t>
            </a:r>
            <a:r>
              <a:rPr lang="en-US" sz="2400" dirty="0" err="1">
                <a:latin typeface="Kalaham" pitchFamily="2" charset="0"/>
              </a:rPr>
              <a:t>jhtPJ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efuj;jpd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Nfhl;iliag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gyg;gLj;jp</a:t>
            </a:r>
            <a:r>
              <a:rPr lang="en-US" sz="2400" dirty="0">
                <a:latin typeface="Kalaham" pitchFamily="2" charset="0"/>
              </a:rPr>
              <a:t>&gt; </a:t>
            </a:r>
            <a:r>
              <a:rPr lang="en-US" sz="2400" dirty="0" err="1">
                <a:latin typeface="Kalaham" pitchFamily="2" charset="0"/>
              </a:rPr>
              <a:t>jpushd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MAjq;fisAk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Nflfq;fisAk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gz;zp</a:t>
            </a:r>
            <a:r>
              <a:rPr lang="en-US" sz="2400" dirty="0">
                <a:latin typeface="Kalaham" pitchFamily="2" charset="0"/>
              </a:rPr>
              <a:t>&gt; </a:t>
            </a:r>
            <a:r>
              <a:rPr lang="en-US" sz="2400" b="1" dirty="0">
                <a:effectLst/>
                <a:latin typeface="Kalaham" pitchFamily="2" charset="0"/>
                <a:cs typeface="Arial"/>
              </a:rPr>
              <a:t>2ehsh.</a:t>
            </a:r>
            <a:r>
              <a:rPr lang="en-US" sz="2400" b="1" dirty="0">
                <a:effectLst/>
                <a:latin typeface="Arial"/>
                <a:ea typeface="+mn-ea"/>
                <a:cs typeface="Arial"/>
              </a:rPr>
              <a:t> 32:5)</a:t>
            </a:r>
          </a:p>
        </p:txBody>
      </p:sp>
      <p:sp>
        <p:nvSpPr>
          <p:cNvPr id="132110" name="Text Box 14"/>
          <p:cNvSpPr txBox="1">
            <a:spLocks noChangeArrowheads="1"/>
          </p:cNvSpPr>
          <p:nvPr/>
        </p:nvSpPr>
        <p:spPr bwMode="auto">
          <a:xfrm>
            <a:off x="0" y="2895600"/>
            <a:ext cx="5638800" cy="2369880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r>
              <a:rPr lang="en-US" sz="2400" b="1" dirty="0">
                <a:effectLst/>
                <a:latin typeface="Arial"/>
                <a:ea typeface="+mn-ea"/>
                <a:cs typeface="Arial"/>
              </a:rPr>
              <a:t>“</a:t>
            </a:r>
            <a:r>
              <a:rPr lang="en-US" sz="2000" dirty="0" err="1">
                <a:latin typeface="Kalaham" pitchFamily="2" charset="0"/>
              </a:rPr>
              <a:t>gpd;G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mtd</a:t>
            </a:r>
            <a:r>
              <a:rPr lang="en-US" sz="2000" dirty="0">
                <a:latin typeface="Kalaham" pitchFamily="2" charset="0"/>
              </a:rPr>
              <a:t>; </a:t>
            </a:r>
            <a:r>
              <a:rPr lang="en-US" sz="2000" dirty="0" err="1">
                <a:latin typeface="Kalaham" pitchFamily="2" charset="0"/>
              </a:rPr>
              <a:t>jhtPJila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efuj;jpd</a:t>
            </a:r>
            <a:r>
              <a:rPr lang="en-US" sz="2000" dirty="0">
                <a:latin typeface="Kalaham" pitchFamily="2" charset="0"/>
              </a:rPr>
              <a:t>; </a:t>
            </a:r>
            <a:r>
              <a:rPr lang="en-US" sz="2000" dirty="0" err="1">
                <a:latin typeface="Kalaham" pitchFamily="2" charset="0"/>
              </a:rPr>
              <a:t>ntsp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myq;fj;ijf</a:t>
            </a:r>
            <a:r>
              <a:rPr lang="en-US" sz="2000" dirty="0">
                <a:latin typeface="Kalaham" pitchFamily="2" charset="0"/>
              </a:rPr>
              <a:t>; </a:t>
            </a:r>
            <a:r>
              <a:rPr lang="en-US" sz="2000" dirty="0" err="1">
                <a:latin typeface="Kalaham" pitchFamily="2" charset="0"/>
              </a:rPr>
              <a:t>fPNahDf;F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Nkw;NfapUf;fpw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gs;sj;jhf;F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njhlq;fp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kPd;thry;kl;Lk</a:t>
            </a:r>
            <a:r>
              <a:rPr lang="en-US" sz="2000" dirty="0">
                <a:latin typeface="Kalaham" pitchFamily="2" charset="0"/>
              </a:rPr>
              <a:t>; </a:t>
            </a:r>
            <a:r>
              <a:rPr lang="en-US" sz="2000" dirty="0" err="1">
                <a:latin typeface="Kalaham" pitchFamily="2" charset="0"/>
              </a:rPr>
              <a:t>fl;b</a:t>
            </a:r>
            <a:r>
              <a:rPr lang="en-US" sz="2000" dirty="0">
                <a:latin typeface="Kalaham" pitchFamily="2" charset="0"/>
              </a:rPr>
              <a:t>&gt; </a:t>
            </a:r>
            <a:r>
              <a:rPr lang="en-US" sz="2000" dirty="0" err="1">
                <a:latin typeface="Kalaham" pitchFamily="2" charset="0"/>
              </a:rPr>
              <a:t>XNgiyr</a:t>
            </a:r>
            <a:r>
              <a:rPr lang="en-US" sz="2000" dirty="0">
                <a:latin typeface="Kalaham" pitchFamily="2" charset="0"/>
              </a:rPr>
              <a:t>; </a:t>
            </a:r>
            <a:r>
              <a:rPr lang="en-US" sz="2000" dirty="0" err="1">
                <a:latin typeface="Kalaham" pitchFamily="2" charset="0"/>
              </a:rPr>
              <a:t>Rw;wpYk</a:t>
            </a:r>
            <a:r>
              <a:rPr lang="en-US" sz="2000" dirty="0">
                <a:latin typeface="Kalaham" pitchFamily="2" charset="0"/>
              </a:rPr>
              <a:t>; </a:t>
            </a:r>
            <a:r>
              <a:rPr lang="en-US" sz="2000" dirty="0" err="1">
                <a:latin typeface="Kalaham" pitchFamily="2" charset="0"/>
              </a:rPr>
              <a:t>mij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tisj;J</a:t>
            </a:r>
            <a:r>
              <a:rPr lang="en-US" sz="2000" dirty="0">
                <a:latin typeface="Kalaham" pitchFamily="2" charset="0"/>
              </a:rPr>
              <a:t>&gt; </a:t>
            </a:r>
            <a:r>
              <a:rPr lang="en-US" sz="2000" dirty="0" err="1">
                <a:latin typeface="Kalaham" pitchFamily="2" charset="0"/>
              </a:rPr>
              <a:t>mij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kpfTk</a:t>
            </a:r>
            <a:r>
              <a:rPr lang="en-US" sz="2000" dirty="0">
                <a:latin typeface="Kalaham" pitchFamily="2" charset="0"/>
              </a:rPr>
              <a:t>; </a:t>
            </a:r>
            <a:r>
              <a:rPr lang="en-US" sz="2000" dirty="0" err="1">
                <a:latin typeface="Kalaham" pitchFamily="2" charset="0"/>
              </a:rPr>
              <a:t>cah;j;jp</a:t>
            </a:r>
            <a:r>
              <a:rPr lang="en-US" sz="2000" dirty="0">
                <a:latin typeface="Kalaham" pitchFamily="2" charset="0"/>
              </a:rPr>
              <a:t>&gt; </a:t>
            </a:r>
            <a:r>
              <a:rPr lang="en-US" sz="2000" dirty="0" err="1">
                <a:latin typeface="Kalaham" pitchFamily="2" charset="0"/>
              </a:rPr>
              <a:t>a+jhtpYs;s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muzhd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gl;lzq;fspnyy;yhk</a:t>
            </a:r>
            <a:r>
              <a:rPr lang="en-US" sz="2000" dirty="0">
                <a:latin typeface="Kalaham" pitchFamily="2" charset="0"/>
              </a:rPr>
              <a:t>; ,</a:t>
            </a:r>
            <a:r>
              <a:rPr lang="en-US" sz="2000" dirty="0" err="1">
                <a:latin typeface="Kalaham" pitchFamily="2" charset="0"/>
              </a:rPr>
              <a:t>uhZtj;jiytiu</a:t>
            </a:r>
            <a:r>
              <a:rPr lang="en-US" sz="2000" dirty="0">
                <a:latin typeface="Kalaham" pitchFamily="2" charset="0"/>
              </a:rPr>
              <a:t> </a:t>
            </a:r>
            <a:r>
              <a:rPr lang="en-US" sz="2000" dirty="0" err="1">
                <a:latin typeface="Kalaham" pitchFamily="2" charset="0"/>
              </a:rPr>
              <a:t>itj;J</a:t>
            </a:r>
            <a:r>
              <a:rPr lang="en-US" sz="2000" dirty="0">
                <a:latin typeface="Kalaham" pitchFamily="2" charset="0"/>
              </a:rPr>
              <a:t>&gt; </a:t>
            </a:r>
            <a:r>
              <a:rPr lang="en-US" sz="2000" b="1" dirty="0">
                <a:effectLst/>
                <a:latin typeface="Kalaham" pitchFamily="2" charset="0"/>
                <a:ea typeface="+mn-ea"/>
                <a:cs typeface="Arial"/>
              </a:rPr>
              <a:t>2ehsh.</a:t>
            </a:r>
            <a:r>
              <a:rPr lang="en-US" sz="2000" b="1" dirty="0">
                <a:effectLst/>
                <a:latin typeface="Arial"/>
                <a:ea typeface="+mn-ea"/>
                <a:cs typeface="Arial"/>
              </a:rPr>
              <a:t> 33:14</a:t>
            </a:r>
            <a:r>
              <a:rPr lang="en-US" sz="2400" b="1" dirty="0">
                <a:effectLst/>
                <a:latin typeface="Arial"/>
                <a:ea typeface="+mn-ea"/>
                <a:cs typeface="Arial"/>
              </a:rPr>
              <a:t>)</a:t>
            </a:r>
          </a:p>
        </p:txBody>
      </p:sp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5638800"/>
            <a:ext cx="5638800" cy="12192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latin typeface="Kalaham" pitchFamily="2" charset="0"/>
                <a:ea typeface="ＭＳ Ｐゴシック" charset="0"/>
                <a:cs typeface="Arial" charset="0"/>
              </a:rPr>
              <a:t>jhtPjpd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 charset="0"/>
              </a:rPr>
              <a:t>; </a:t>
            </a:r>
            <a:r>
              <a:rPr lang="en-US" sz="3600" dirty="0" err="1">
                <a:latin typeface="Kalaham" pitchFamily="2" charset="0"/>
                <a:ea typeface="ＭＳ Ｐゴシック" charset="0"/>
                <a:cs typeface="Arial" charset="0"/>
              </a:rPr>
              <a:t>fpof;F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 charset="0"/>
              </a:rPr>
              <a:t> </a:t>
            </a:r>
            <a:r>
              <a:rPr lang="en-US" sz="3600" dirty="0" err="1">
                <a:latin typeface="Kalaham" pitchFamily="2" charset="0"/>
                <a:ea typeface="ＭＳ Ｐゴシック" charset="0"/>
                <a:cs typeface="Arial" charset="0"/>
              </a:rPr>
              <a:t>efuk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 charset="0"/>
              </a:rPr>
              <a:t>; </a:t>
            </a:r>
            <a:endParaRPr lang="en-US" sz="360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2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7" grpId="0" animBg="1"/>
      <p:bldP spid="132109" grpId="0" animBg="1"/>
      <p:bldP spid="1321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546"/>
            <a:ext cx="9144000" cy="6858000"/>
          </a:xfrm>
          <a:prstGeom prst="rect">
            <a:avLst/>
          </a:prstGeom>
        </p:spPr>
      </p:pic>
      <p:sp>
        <p:nvSpPr>
          <p:cNvPr id="35328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6278563"/>
            <a:ext cx="7772400" cy="579437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bg1"/>
                </a:solidFill>
                <a:latin typeface="Kalaham" pitchFamily="2" charset="0"/>
              </a:rPr>
              <a:t>Mjpahfkk</a:t>
            </a:r>
            <a:r>
              <a:rPr lang="en-US" sz="3200" b="1" dirty="0">
                <a:solidFill>
                  <a:schemeClr val="bg1"/>
                </a:solidFill>
                <a:latin typeface="Kalaham" pitchFamily="2" charset="0"/>
              </a:rPr>
              <a:t>;</a:t>
            </a:r>
            <a:r>
              <a:rPr lang="en-US" sz="3200" b="1" dirty="0">
                <a:solidFill>
                  <a:schemeClr val="bg1"/>
                </a:solidFill>
              </a:rPr>
              <a:t> 22</a:t>
            </a:r>
            <a:endParaRPr lang="en-US" sz="3200" b="1" dirty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0" y="-800984"/>
            <a:ext cx="9144000" cy="695438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Why did God ask Abraham to sacrifice Isaac?</a:t>
            </a:r>
          </a:p>
        </p:txBody>
      </p:sp>
    </p:spTree>
    <p:extLst>
      <p:ext uri="{BB962C8B-B14F-4D97-AF65-F5344CB8AC3E}">
        <p14:creationId xmlns:p14="http://schemas.microsoft.com/office/powerpoint/2010/main" val="2018693455"/>
      </p:ext>
    </p:extLst>
  </p:cSld>
  <p:clrMapOvr>
    <a:masterClrMapping/>
  </p:clrMapOvr>
  <p:transition spd="med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05400" y="0"/>
            <a:ext cx="3429000" cy="792163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0787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75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gpujp$yk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 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mD$yk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07876" name="Text Box 5"/>
          <p:cNvSpPr txBox="1">
            <a:spLocks noChangeArrowheads="1"/>
          </p:cNvSpPr>
          <p:nvPr/>
        </p:nvSpPr>
        <p:spPr bwMode="auto">
          <a:xfrm>
            <a:off x="5867400" y="2895600"/>
            <a:ext cx="32766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ghJfhf;Fk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Fd;Wfs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ePh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epiyfs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;</a:t>
            </a:r>
            <a:endParaRPr lang="en-US" sz="2800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21867" name="Line 11"/>
          <p:cNvSpPr>
            <a:spLocks noChangeShapeType="1"/>
          </p:cNvSpPr>
          <p:nvPr/>
        </p:nvSpPr>
        <p:spPr bwMode="auto">
          <a:xfrm flipH="1">
            <a:off x="3962400" y="3810000"/>
            <a:ext cx="1981200" cy="12192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121869" name="Rectangle 13"/>
          <p:cNvSpPr>
            <a:spLocks noRot="1" noChangeArrowheads="1"/>
          </p:cNvSpPr>
          <p:nvPr/>
        </p:nvSpPr>
        <p:spPr bwMode="auto">
          <a:xfrm>
            <a:off x="8382000" y="0"/>
            <a:ext cx="76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618163" y="838200"/>
            <a:ext cx="3525837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effectLst/>
                <a:latin typeface="Kalaham" pitchFamily="2" charset="0"/>
                <a:ea typeface="ＭＳ Ｐゴシック" charset="0"/>
                <a:cs typeface="Arial"/>
              </a:rPr>
              <a:t>nfNrf;fpahtpd</a:t>
            </a:r>
            <a:r>
              <a:rPr lang="en-US" sz="3600" dirty="0">
                <a:effectLst/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3600" dirty="0" err="1">
                <a:effectLst/>
                <a:latin typeface="Kalaham" pitchFamily="2" charset="0"/>
                <a:ea typeface="ＭＳ Ｐゴシック" charset="0"/>
                <a:cs typeface="Arial"/>
              </a:rPr>
              <a:t>Ruq;fk</a:t>
            </a:r>
            <a:r>
              <a:rPr lang="en-US" sz="4000" dirty="0">
                <a:effectLst/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sz="4000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11970" name="Picture 3" descr="Hezekiah's Tun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8700" y="2514600"/>
            <a:ext cx="43053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1" name="Picture 4" descr="Hezekiah's Tunnel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8077200" y="762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effectLst/>
                <a:latin typeface="Arial"/>
                <a:ea typeface="+mn-ea"/>
                <a:cs typeface="Arial"/>
              </a:rPr>
              <a:t>24e</a:t>
            </a: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A87FA49F-13C7-0340-8798-F403D9BF01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2200" y="3200400"/>
            <a:ext cx="2514600" cy="914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1" name="Picture 4" descr="Hezekiah's Tunnel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>
            <a:extLst>
              <a:ext uri="{FF2B5EF4-FFF2-40B4-BE49-F238E27FC236}">
                <a16:creationId xmlns:a16="http://schemas.microsoft.com/office/drawing/2014/main" id="{DCD06750-A243-0B41-BE76-9BEFA82EBB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2200" y="3200400"/>
            <a:ext cx="2514600" cy="914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267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618163" y="838200"/>
            <a:ext cx="3525837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effectLst/>
                <a:latin typeface="Kalaham" pitchFamily="2" charset="0"/>
                <a:ea typeface="ＭＳ Ｐゴシック" charset="0"/>
                <a:cs typeface="Arial"/>
              </a:rPr>
              <a:t>nfNrf;fpahtpd</a:t>
            </a:r>
            <a:r>
              <a:rPr lang="en-US" sz="3600" dirty="0">
                <a:effectLst/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3600" dirty="0" err="1">
                <a:effectLst/>
                <a:latin typeface="Kalaham" pitchFamily="2" charset="0"/>
                <a:ea typeface="ＭＳ Ｐゴシック" charset="0"/>
                <a:cs typeface="Arial"/>
              </a:rPr>
              <a:t>Ruq;fk</a:t>
            </a:r>
            <a:r>
              <a:rPr lang="en-US" sz="4000" dirty="0">
                <a:effectLst/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sz="4000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11970" name="Picture 3" descr="Hezekiah's Tunn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8700" y="2514600"/>
            <a:ext cx="43053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8077200" y="762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effectLst/>
                <a:latin typeface="Arial"/>
                <a:ea typeface="+mn-ea"/>
                <a:cs typeface="Arial"/>
              </a:rPr>
              <a:t>24e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6200" y="1"/>
            <a:ext cx="6484938" cy="3384551"/>
            <a:chOff x="624" y="2544"/>
            <a:chExt cx="4085" cy="2132"/>
          </a:xfrm>
          <a:solidFill>
            <a:srgbClr val="003399"/>
          </a:solidFill>
        </p:grpSpPr>
        <p:pic>
          <p:nvPicPr>
            <p:cNvPr id="267272" name="Picture 8" descr="Siloam Inscriptio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4" y="2544"/>
              <a:ext cx="3491" cy="1325"/>
            </a:xfrm>
            <a:prstGeom prst="rect">
              <a:avLst/>
            </a:prstGeom>
            <a:grpFill/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267273" name="Text Box 9"/>
            <p:cNvSpPr txBox="1">
              <a:spLocks noChangeArrowheads="1"/>
            </p:cNvSpPr>
            <p:nvPr/>
          </p:nvSpPr>
          <p:spPr bwMode="auto">
            <a:xfrm>
              <a:off x="2958" y="4385"/>
              <a:ext cx="1751" cy="2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defRPr/>
              </a:pPr>
              <a:r>
                <a:rPr lang="en-US" sz="2400" dirty="0" err="1">
                  <a:effectLst/>
                  <a:latin typeface="Kalaham" pitchFamily="2" charset="0"/>
                  <a:ea typeface="MS PGothic" pitchFamily="34" charset="-128"/>
                  <a:cs typeface="Arial"/>
                </a:rPr>
                <a:t>rpNyhk</a:t>
              </a:r>
              <a:r>
                <a:rPr lang="en-US" sz="2400" dirty="0">
                  <a:effectLst/>
                  <a:latin typeface="Kalaham" pitchFamily="2" charset="0"/>
                  <a:ea typeface="MS PGothic" pitchFamily="34" charset="-128"/>
                  <a:cs typeface="Arial"/>
                </a:rPr>
                <a:t>; </a:t>
              </a:r>
              <a:r>
                <a:rPr lang="en-US" sz="2400" dirty="0" err="1">
                  <a:effectLst/>
                  <a:latin typeface="Kalaham" pitchFamily="2" charset="0"/>
                  <a:ea typeface="MS PGothic" pitchFamily="34" charset="-128"/>
                  <a:cs typeface="Arial"/>
                </a:rPr>
                <a:t>fy;ntl;L</a:t>
              </a:r>
              <a:r>
                <a:rPr lang="en-US" sz="2400" dirty="0">
                  <a:effectLst/>
                  <a:latin typeface="Kalaham" pitchFamily="2" charset="0"/>
                  <a:ea typeface="MS PGothic" pitchFamily="34" charset="-128"/>
                  <a:cs typeface="Arial"/>
                </a:rPr>
                <a:t> </a:t>
              </a:r>
              <a:endParaRPr lang="en-US" sz="2400" dirty="0">
                <a:effectLst/>
                <a:latin typeface="Arial"/>
                <a:ea typeface="MS PGothic" pitchFamily="34" charset="-128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458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029200" y="15240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512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5334000" cy="563562"/>
          </a:xfrm>
          <a:solidFill>
            <a:srgbClr val="000514"/>
          </a:solidFill>
          <a:ln>
            <a:solidFill>
              <a:schemeClr val="bg2"/>
            </a:solidFill>
          </a:ln>
        </p:spPr>
        <p:txBody>
          <a:bodyPr anchor="b"/>
          <a:lstStyle/>
          <a:p>
            <a:pPr eaLnBrk="1" hangingPunct="1">
              <a:defRPr/>
            </a:pPr>
            <a:r>
              <a:rPr lang="en-US" sz="4000" dirty="0" err="1">
                <a:latin typeface="Kalaham" pitchFamily="2" charset="0"/>
                <a:ea typeface="ＭＳ Ｐゴシック" charset="0"/>
                <a:cs typeface="Arial"/>
              </a:rPr>
              <a:t>jw;Nghija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4000" dirty="0" err="1">
                <a:effectLst/>
                <a:latin typeface="Kalaham" pitchFamily="2" charset="0"/>
                <a:ea typeface="ＭＳ Ｐゴシック" charset="0"/>
                <a:cs typeface="Arial"/>
              </a:rPr>
              <a:t>cyfk</a:t>
            </a:r>
            <a:r>
              <a:rPr lang="en-US" sz="4000" dirty="0">
                <a:effectLst/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sz="4000" dirty="0">
              <a:effectLst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ext Box 2"/>
          <p:cNvSpPr txBox="1">
            <a:spLocks noChangeArrowheads="1"/>
          </p:cNvSpPr>
          <p:nvPr/>
        </p:nvSpPr>
        <p:spPr bwMode="auto">
          <a:xfrm>
            <a:off x="152400" y="2279769"/>
            <a:ext cx="8991600" cy="469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ja-JP" altLang="en-US" sz="2300" b="1" dirty="0">
                <a:effectLst/>
                <a:latin typeface="Kalaham" pitchFamily="2" charset="0"/>
                <a:cs typeface="Arial"/>
              </a:rPr>
              <a:t>“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(…..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vg;nghOJ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) (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me;j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fhy;tha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;)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ClWj;jpUe;jJ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.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mj;Jld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mJ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,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e;j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topf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;$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lhfNt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ntl;lg;gl;bUe;jJ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.: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mg;nghOJ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(…) (,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Ue;jJ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)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mg;gbNa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(…)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Nfhlhp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(fs;)&gt;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xt;nthU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kdpjDk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mLj;j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kdpjid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njhlh;e;J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,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Uf;Fk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NghJ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&gt; ,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d;Dk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%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d;W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Kok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ntl;lNtz;b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,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Ue;j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NghJ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&gt; (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mq;Nf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Nfl;lJ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)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xUkdpjdpd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rj;jk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gpd;njhlUgtDf;F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Nfl;lJ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&gt;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mq;Nf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xU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xd;Nuhnlhd;W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Nky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nghUe;Jk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,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lk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fy;ypd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tyg;gFjpapy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fhzg;gl;lJ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(,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lg;gFjpapYk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;).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Fifapy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Ntiy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nra;Ak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kdpjDf;F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Nfl;lJ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jd;id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gpd;gw;Wtdpd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Nfhlhhp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rj;jKk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vjpNu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Ntiy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nra;Ak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kdpjdpd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Nfhlhhp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rj;jKk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;: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jz;zPuhdJ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1200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Koj;Juj;jpy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cs;s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Cw;wpy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,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Ue;J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ePh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Njf;fj;jpw;W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fle;J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te;jJ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mj;Jld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fy;ypd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caukhdJ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Fifapy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Ntiy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nra;Ak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kdpjdpd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Nky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; 100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Kokhf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300" b="1" dirty="0" err="1">
                <a:effectLst/>
                <a:latin typeface="Kalaham" pitchFamily="2" charset="0"/>
                <a:cs typeface="Arial"/>
              </a:rPr>
              <a:t>fhzg;gl;lJ</a:t>
            </a:r>
            <a:r>
              <a:rPr lang="en-US" altLang="ja-JP" sz="2300" b="1" dirty="0">
                <a:effectLst/>
                <a:latin typeface="Kalaham" pitchFamily="2" charset="0"/>
                <a:cs typeface="Arial"/>
              </a:rPr>
              <a:t>.</a:t>
            </a:r>
            <a:endParaRPr lang="en-US" sz="2300" b="1" dirty="0">
              <a:effectLst/>
              <a:latin typeface="Kalaham" pitchFamily="2" charset="0"/>
              <a:cs typeface="Arial"/>
            </a:endParaRPr>
          </a:p>
        </p:txBody>
      </p:sp>
      <p:sp>
        <p:nvSpPr>
          <p:cNvPr id="26931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562600" y="762000"/>
            <a:ext cx="3505200" cy="1371600"/>
          </a:xfrm>
        </p:spPr>
        <p:txBody>
          <a:bodyPr/>
          <a:lstStyle/>
          <a:p>
            <a:pPr>
              <a:defRPr/>
            </a:pPr>
            <a:r>
              <a:rPr lang="en-US" sz="4000" dirty="0" err="1">
                <a:effectLst/>
                <a:latin typeface="Kalaham" pitchFamily="2" charset="0"/>
                <a:ea typeface="MS PGothic" pitchFamily="34" charset="-128"/>
                <a:cs typeface="Arial"/>
              </a:rPr>
              <a:t>rpNyhk</a:t>
            </a: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; </a:t>
            </a:r>
            <a:r>
              <a:rPr lang="en-US" sz="4000" dirty="0" err="1">
                <a:effectLst/>
                <a:latin typeface="Kalaham" pitchFamily="2" charset="0"/>
                <a:ea typeface="MS PGothic" pitchFamily="34" charset="-128"/>
                <a:cs typeface="Arial"/>
              </a:rPr>
              <a:t>fy;ntl;L</a:t>
            </a: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 </a:t>
            </a:r>
          </a:p>
        </p:txBody>
      </p:sp>
      <p:pic>
        <p:nvPicPr>
          <p:cNvPr id="269316" name="Picture 4" descr="Siloam Inscrip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29418"/>
            <a:ext cx="5541963" cy="21034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69318" name="Text Box 6"/>
          <p:cNvSpPr txBox="1">
            <a:spLocks noChangeArrowheads="1"/>
          </p:cNvSpPr>
          <p:nvPr/>
        </p:nvSpPr>
        <p:spPr bwMode="auto">
          <a:xfrm>
            <a:off x="8077200" y="1524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effectLst/>
                <a:latin typeface="Arial"/>
                <a:ea typeface="+mn-ea"/>
                <a:cs typeface="Arial"/>
              </a:rPr>
              <a:t>24e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Picture 4" descr="Hezekiah's Tunnel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0" name="Picture 6" descr="Hezekiah's Tunnel000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541020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51275" y="692150"/>
            <a:ext cx="5005388" cy="533400"/>
          </a:xfr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4000" dirty="0" err="1">
                <a:effectLst/>
                <a:latin typeface="Kalaham" pitchFamily="2" charset="0"/>
                <a:ea typeface="MS PGothic" pitchFamily="34" charset="-128"/>
                <a:cs typeface="Arial"/>
              </a:rPr>
              <a:t>tuhd</a:t>
            </a: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; </a:t>
            </a:r>
            <a:r>
              <a:rPr lang="en-US" sz="4000" dirty="0" err="1">
                <a:effectLst/>
                <a:latin typeface="Kalaham" pitchFamily="2" charset="0"/>
                <a:ea typeface="MS PGothic" pitchFamily="34" charset="-128"/>
                <a:cs typeface="Arial"/>
              </a:rPr>
              <a:t>Nfhy</a:t>
            </a: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; </a:t>
            </a:r>
          </a:p>
        </p:txBody>
      </p:sp>
      <p:pic>
        <p:nvPicPr>
          <p:cNvPr id="134151" name="Picture 7" descr="Warren's Shaft 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2435225"/>
            <a:ext cx="5410200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 rot="339438">
            <a:off x="2894013" y="1230313"/>
            <a:ext cx="4267200" cy="3733800"/>
            <a:chOff x="1824" y="336"/>
            <a:chExt cx="2544" cy="2784"/>
          </a:xfrm>
        </p:grpSpPr>
        <p:sp>
          <p:nvSpPr>
            <p:cNvPr id="134149" name="Line 5"/>
            <p:cNvSpPr>
              <a:spLocks noChangeShapeType="1"/>
            </p:cNvSpPr>
            <p:nvPr/>
          </p:nvSpPr>
          <p:spPr bwMode="auto">
            <a:xfrm flipH="1">
              <a:off x="1822" y="336"/>
              <a:ext cx="1920" cy="1343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ail"/>
                <a:ea typeface="+mn-ea"/>
                <a:cs typeface="Arail"/>
              </a:endParaRPr>
            </a:p>
          </p:txBody>
        </p:sp>
        <p:sp>
          <p:nvSpPr>
            <p:cNvPr id="134152" name="Line 8"/>
            <p:cNvSpPr>
              <a:spLocks noChangeShapeType="1"/>
            </p:cNvSpPr>
            <p:nvPr/>
          </p:nvSpPr>
          <p:spPr bwMode="auto">
            <a:xfrm>
              <a:off x="3744" y="336"/>
              <a:ext cx="624" cy="278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ail"/>
                <a:ea typeface="+mn-ea"/>
                <a:cs typeface="Arail"/>
              </a:endParaRPr>
            </a:p>
          </p:txBody>
        </p:sp>
      </p:grpSp>
      <p:sp>
        <p:nvSpPr>
          <p:cNvPr id="134154" name="Rectangle 10"/>
          <p:cNvSpPr>
            <a:spLocks noRot="1" noChangeArrowheads="1"/>
          </p:cNvSpPr>
          <p:nvPr/>
        </p:nvSpPr>
        <p:spPr bwMode="auto">
          <a:xfrm>
            <a:off x="8229600" y="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ail"/>
                <a:cs typeface="Arail"/>
              </a:rPr>
              <a:t>24c</a:t>
            </a:r>
          </a:p>
        </p:txBody>
      </p:sp>
      <p:sp>
        <p:nvSpPr>
          <p:cNvPr id="10" name="Rectangle 2"/>
          <p:cNvSpPr txBox="1">
            <a:spLocks noRot="1" noChangeArrowheads="1"/>
          </p:cNvSpPr>
          <p:nvPr/>
        </p:nvSpPr>
        <p:spPr bwMode="auto">
          <a:xfrm>
            <a:off x="3923928" y="1196752"/>
            <a:ext cx="50053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algn="r" eaLnBrk="1" hangingPunct="1">
              <a:defRPr/>
            </a:pPr>
            <a:r>
              <a:rPr lang="en-US" sz="2000" dirty="0">
                <a:latin typeface="Arail"/>
                <a:ea typeface="ＭＳ Ｐゴシック" charset="0"/>
                <a:cs typeface="Arail"/>
              </a:rPr>
              <a:t>Warren</a:t>
            </a:r>
            <a:r>
              <a:rPr lang="mr-IN" sz="2000" dirty="0">
                <a:latin typeface="Arail"/>
                <a:ea typeface="ＭＳ Ｐゴシック" charset="0"/>
                <a:cs typeface="Arail"/>
              </a:rPr>
              <a:t>'</a:t>
            </a:r>
            <a:r>
              <a:rPr lang="en-US" sz="2000" dirty="0">
                <a:latin typeface="Arail"/>
                <a:ea typeface="ＭＳ Ｐゴシック" charset="0"/>
                <a:cs typeface="Arail"/>
              </a:rPr>
              <a:t>s Shaft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05400" y="0"/>
            <a:ext cx="3429000" cy="792163"/>
          </a:xfr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 </a:t>
            </a:r>
            <a:r>
              <a:rPr lang="en-US" sz="4000" dirty="0" err="1">
                <a:effectLst/>
                <a:latin typeface="Kalaham" pitchFamily="2" charset="0"/>
                <a:ea typeface="MS PGothic" pitchFamily="34" charset="-128"/>
                <a:cs typeface="Arial"/>
              </a:rPr>
              <a:t>vUrNyk</a:t>
            </a: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;</a:t>
            </a:r>
          </a:p>
        </p:txBody>
      </p:sp>
      <p:pic>
        <p:nvPicPr>
          <p:cNvPr id="21811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3044825" y="3429002"/>
            <a:ext cx="7300919" cy="2752727"/>
            <a:chOff x="1918" y="2160"/>
            <a:chExt cx="4599" cy="1734"/>
          </a:xfrm>
        </p:grpSpPr>
        <p:sp>
          <p:nvSpPr>
            <p:cNvPr id="21509" name="Freeform 5" descr="Horizontal brick"/>
            <p:cNvSpPr>
              <a:spLocks/>
            </p:cNvSpPr>
            <p:nvPr/>
          </p:nvSpPr>
          <p:spPr bwMode="auto">
            <a:xfrm>
              <a:off x="1918" y="2928"/>
              <a:ext cx="386" cy="966"/>
            </a:xfrm>
            <a:custGeom>
              <a:avLst/>
              <a:gdLst/>
              <a:ahLst/>
              <a:cxnLst>
                <a:cxn ang="0">
                  <a:pos x="179" y="937"/>
                </a:cxn>
                <a:cxn ang="0">
                  <a:pos x="203" y="885"/>
                </a:cxn>
                <a:cxn ang="0">
                  <a:pos x="217" y="865"/>
                </a:cxn>
                <a:cxn ang="0">
                  <a:pos x="241" y="755"/>
                </a:cxn>
                <a:cxn ang="0">
                  <a:pos x="275" y="693"/>
                </a:cxn>
                <a:cxn ang="0">
                  <a:pos x="289" y="683"/>
                </a:cxn>
                <a:cxn ang="0">
                  <a:pos x="299" y="669"/>
                </a:cxn>
                <a:cxn ang="0">
                  <a:pos x="328" y="611"/>
                </a:cxn>
                <a:cxn ang="0">
                  <a:pos x="318" y="486"/>
                </a:cxn>
                <a:cxn ang="0">
                  <a:pos x="361" y="342"/>
                </a:cxn>
                <a:cxn ang="0">
                  <a:pos x="385" y="285"/>
                </a:cxn>
                <a:cxn ang="0">
                  <a:pos x="380" y="121"/>
                </a:cxn>
                <a:cxn ang="0">
                  <a:pos x="304" y="88"/>
                </a:cxn>
                <a:cxn ang="0">
                  <a:pos x="260" y="73"/>
                </a:cxn>
                <a:cxn ang="0">
                  <a:pos x="208" y="11"/>
                </a:cxn>
                <a:cxn ang="0">
                  <a:pos x="179" y="1"/>
                </a:cxn>
                <a:cxn ang="0">
                  <a:pos x="160" y="21"/>
                </a:cxn>
                <a:cxn ang="0">
                  <a:pos x="150" y="49"/>
                </a:cxn>
                <a:cxn ang="0">
                  <a:pos x="121" y="155"/>
                </a:cxn>
                <a:cxn ang="0">
                  <a:pos x="107" y="169"/>
                </a:cxn>
                <a:cxn ang="0">
                  <a:pos x="88" y="198"/>
                </a:cxn>
                <a:cxn ang="0">
                  <a:pos x="73" y="241"/>
                </a:cxn>
                <a:cxn ang="0">
                  <a:pos x="68" y="256"/>
                </a:cxn>
                <a:cxn ang="0">
                  <a:pos x="11" y="501"/>
                </a:cxn>
                <a:cxn ang="0">
                  <a:pos x="40" y="678"/>
                </a:cxn>
                <a:cxn ang="0">
                  <a:pos x="54" y="726"/>
                </a:cxn>
                <a:cxn ang="0">
                  <a:pos x="59" y="909"/>
                </a:cxn>
                <a:cxn ang="0">
                  <a:pos x="68" y="937"/>
                </a:cxn>
                <a:cxn ang="0">
                  <a:pos x="140" y="952"/>
                </a:cxn>
                <a:cxn ang="0">
                  <a:pos x="184" y="961"/>
                </a:cxn>
                <a:cxn ang="0">
                  <a:pos x="212" y="923"/>
                </a:cxn>
              </a:cxnLst>
              <a:rect l="0" t="0" r="r" b="b"/>
              <a:pathLst>
                <a:path w="386" h="966">
                  <a:moveTo>
                    <a:pt x="179" y="937"/>
                  </a:moveTo>
                  <a:cubicBezTo>
                    <a:pt x="187" y="920"/>
                    <a:pt x="194" y="902"/>
                    <a:pt x="203" y="885"/>
                  </a:cubicBezTo>
                  <a:cubicBezTo>
                    <a:pt x="207" y="878"/>
                    <a:pt x="215" y="873"/>
                    <a:pt x="217" y="865"/>
                  </a:cubicBezTo>
                  <a:cubicBezTo>
                    <a:pt x="227" y="829"/>
                    <a:pt x="225" y="790"/>
                    <a:pt x="241" y="755"/>
                  </a:cubicBezTo>
                  <a:cubicBezTo>
                    <a:pt x="251" y="732"/>
                    <a:pt x="261" y="714"/>
                    <a:pt x="275" y="693"/>
                  </a:cubicBezTo>
                  <a:cubicBezTo>
                    <a:pt x="278" y="688"/>
                    <a:pt x="285" y="687"/>
                    <a:pt x="289" y="683"/>
                  </a:cubicBezTo>
                  <a:cubicBezTo>
                    <a:pt x="293" y="679"/>
                    <a:pt x="296" y="674"/>
                    <a:pt x="299" y="669"/>
                  </a:cubicBezTo>
                  <a:cubicBezTo>
                    <a:pt x="311" y="650"/>
                    <a:pt x="315" y="629"/>
                    <a:pt x="328" y="611"/>
                  </a:cubicBezTo>
                  <a:cubicBezTo>
                    <a:pt x="334" y="567"/>
                    <a:pt x="329" y="528"/>
                    <a:pt x="318" y="486"/>
                  </a:cubicBezTo>
                  <a:cubicBezTo>
                    <a:pt x="321" y="427"/>
                    <a:pt x="311" y="377"/>
                    <a:pt x="361" y="342"/>
                  </a:cubicBezTo>
                  <a:cubicBezTo>
                    <a:pt x="368" y="322"/>
                    <a:pt x="378" y="305"/>
                    <a:pt x="385" y="285"/>
                  </a:cubicBezTo>
                  <a:cubicBezTo>
                    <a:pt x="383" y="230"/>
                    <a:pt x="386" y="175"/>
                    <a:pt x="380" y="121"/>
                  </a:cubicBezTo>
                  <a:cubicBezTo>
                    <a:pt x="380" y="119"/>
                    <a:pt x="314" y="91"/>
                    <a:pt x="304" y="88"/>
                  </a:cubicBezTo>
                  <a:cubicBezTo>
                    <a:pt x="289" y="83"/>
                    <a:pt x="260" y="73"/>
                    <a:pt x="260" y="73"/>
                  </a:cubicBezTo>
                  <a:cubicBezTo>
                    <a:pt x="252" y="45"/>
                    <a:pt x="234" y="23"/>
                    <a:pt x="208" y="11"/>
                  </a:cubicBezTo>
                  <a:cubicBezTo>
                    <a:pt x="199" y="7"/>
                    <a:pt x="179" y="1"/>
                    <a:pt x="179" y="1"/>
                  </a:cubicBezTo>
                  <a:cubicBezTo>
                    <a:pt x="158" y="8"/>
                    <a:pt x="167" y="0"/>
                    <a:pt x="160" y="21"/>
                  </a:cubicBezTo>
                  <a:cubicBezTo>
                    <a:pt x="157" y="30"/>
                    <a:pt x="150" y="49"/>
                    <a:pt x="150" y="49"/>
                  </a:cubicBezTo>
                  <a:cubicBezTo>
                    <a:pt x="144" y="86"/>
                    <a:pt x="133" y="120"/>
                    <a:pt x="121" y="155"/>
                  </a:cubicBezTo>
                  <a:cubicBezTo>
                    <a:pt x="119" y="161"/>
                    <a:pt x="111" y="164"/>
                    <a:pt x="107" y="169"/>
                  </a:cubicBezTo>
                  <a:cubicBezTo>
                    <a:pt x="100" y="178"/>
                    <a:pt x="94" y="188"/>
                    <a:pt x="88" y="198"/>
                  </a:cubicBezTo>
                  <a:cubicBezTo>
                    <a:pt x="80" y="211"/>
                    <a:pt x="78" y="227"/>
                    <a:pt x="73" y="241"/>
                  </a:cubicBezTo>
                  <a:cubicBezTo>
                    <a:pt x="71" y="246"/>
                    <a:pt x="68" y="256"/>
                    <a:pt x="68" y="256"/>
                  </a:cubicBezTo>
                  <a:cubicBezTo>
                    <a:pt x="62" y="343"/>
                    <a:pt x="24" y="415"/>
                    <a:pt x="11" y="501"/>
                  </a:cubicBezTo>
                  <a:cubicBezTo>
                    <a:pt x="14" y="582"/>
                    <a:pt x="0" y="622"/>
                    <a:pt x="40" y="678"/>
                  </a:cubicBezTo>
                  <a:cubicBezTo>
                    <a:pt x="44" y="694"/>
                    <a:pt x="50" y="710"/>
                    <a:pt x="54" y="726"/>
                  </a:cubicBezTo>
                  <a:cubicBezTo>
                    <a:pt x="56" y="787"/>
                    <a:pt x="56" y="848"/>
                    <a:pt x="59" y="909"/>
                  </a:cubicBezTo>
                  <a:cubicBezTo>
                    <a:pt x="59" y="919"/>
                    <a:pt x="61" y="930"/>
                    <a:pt x="68" y="937"/>
                  </a:cubicBezTo>
                  <a:cubicBezTo>
                    <a:pt x="82" y="951"/>
                    <a:pt x="120" y="948"/>
                    <a:pt x="140" y="952"/>
                  </a:cubicBezTo>
                  <a:cubicBezTo>
                    <a:pt x="155" y="955"/>
                    <a:pt x="184" y="961"/>
                    <a:pt x="184" y="961"/>
                  </a:cubicBezTo>
                  <a:cubicBezTo>
                    <a:pt x="223" y="955"/>
                    <a:pt x="212" y="966"/>
                    <a:pt x="212" y="923"/>
                  </a:cubicBezTo>
                </a:path>
              </a:pathLst>
            </a:custGeom>
            <a:pattFill prst="horzBrick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1515" name="Line 11"/>
            <p:cNvSpPr>
              <a:spLocks noChangeShapeType="1"/>
            </p:cNvSpPr>
            <p:nvPr/>
          </p:nvSpPr>
          <p:spPr bwMode="auto">
            <a:xfrm>
              <a:off x="3120" y="2319"/>
              <a:ext cx="288" cy="0"/>
            </a:xfrm>
            <a:prstGeom prst="line">
              <a:avLst/>
            </a:prstGeom>
            <a:noFill/>
            <a:ln w="76200"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21516" name="Text Box 12"/>
            <p:cNvSpPr txBox="1">
              <a:spLocks noChangeArrowheads="1"/>
            </p:cNvSpPr>
            <p:nvPr/>
          </p:nvSpPr>
          <p:spPr bwMode="auto">
            <a:xfrm>
              <a:off x="3379" y="2160"/>
              <a:ext cx="3138" cy="29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fontAlgn="base">
                <a:buFontTx/>
                <a:buChar char="•"/>
                <a:defRPr b="1">
                  <a:effectLst/>
                  <a:latin typeface="Kalaham" pitchFamily="2" charset="0"/>
                  <a:cs typeface="Arial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</a:lvl9pPr>
            </a:lstStyle>
            <a:p>
              <a:pPr>
                <a:buNone/>
                <a:defRPr/>
              </a:pPr>
              <a:r>
                <a:rPr lang="en-US" sz="2400" dirty="0" err="1">
                  <a:solidFill>
                    <a:srgbClr val="FFFFFF"/>
                  </a:solidFill>
                  <a:cs typeface="Arial"/>
                </a:rPr>
                <a:t>vG+rpah</a:t>
              </a:r>
              <a:r>
                <a:rPr lang="en-US" sz="2400" dirty="0">
                  <a:solidFill>
                    <a:srgbClr val="FFFFFF"/>
                  </a:solidFill>
                  <a:cs typeface="Arial"/>
                </a:rPr>
                <a:t>; (1500 </a:t>
              </a:r>
              <a:r>
                <a:rPr lang="en-US" sz="2400" dirty="0" err="1">
                  <a:solidFill>
                    <a:srgbClr val="FFFFFF"/>
                  </a:solidFill>
                  <a:cs typeface="Arial"/>
                </a:rPr>
                <a:t>fp.K</a:t>
              </a:r>
              <a:r>
                <a:rPr lang="en-US" sz="2400" dirty="0">
                  <a:solidFill>
                    <a:srgbClr val="FFFFFF"/>
                  </a:solidFill>
                  <a:cs typeface="Arial"/>
                </a:rPr>
                <a:t>.)</a:t>
              </a:r>
            </a:p>
          </p:txBody>
        </p:sp>
      </p:grpSp>
      <p:sp>
        <p:nvSpPr>
          <p:cNvPr id="21558" name="Text Box 54"/>
          <p:cNvSpPr txBox="1">
            <a:spLocks noChangeArrowheads="1"/>
          </p:cNvSpPr>
          <p:nvPr/>
        </p:nvSpPr>
        <p:spPr bwMode="auto">
          <a:xfrm>
            <a:off x="8532813" y="158750"/>
            <a:ext cx="527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23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214938" y="937751"/>
            <a:ext cx="3581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gpujp$yk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 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mD$yk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gFjpfs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4000" dirty="0" err="1">
                <a:effectLst/>
                <a:latin typeface="Kalaham" pitchFamily="2" charset="0"/>
                <a:ea typeface="MS PGothic" pitchFamily="34" charset="-128"/>
                <a:cs typeface="Arial"/>
              </a:rPr>
              <a:t>jhtPjpd</a:t>
            </a: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; </a:t>
            </a:r>
            <a:r>
              <a:rPr lang="en-US" sz="4000" dirty="0" err="1">
                <a:effectLst/>
                <a:latin typeface="Kalaham" pitchFamily="2" charset="0"/>
                <a:ea typeface="MS PGothic" pitchFamily="34" charset="-128"/>
                <a:cs typeface="Arial"/>
              </a:rPr>
              <a:t>efuj;jpd</a:t>
            </a: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; </a:t>
            </a:r>
            <a:r>
              <a:rPr lang="en-US" sz="4000" dirty="0" err="1">
                <a:effectLst/>
                <a:latin typeface="Kalaham" pitchFamily="2" charset="0"/>
                <a:ea typeface="MS PGothic" pitchFamily="34" charset="-128"/>
                <a:cs typeface="Arial"/>
              </a:rPr>
              <a:t>khjphp</a:t>
            </a: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 (fp.gp. 66)</a:t>
            </a:r>
            <a:b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</a:b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(</a:t>
            </a:r>
            <a:r>
              <a:rPr lang="en-US" sz="4000" dirty="0" err="1">
                <a:effectLst/>
                <a:latin typeface="Kalaham" pitchFamily="2" charset="0"/>
                <a:ea typeface="MS PGothic" pitchFamily="34" charset="-128"/>
                <a:cs typeface="Arial"/>
              </a:rPr>
              <a:t>Guhjd</a:t>
            </a: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 </a:t>
            </a:r>
            <a:r>
              <a:rPr lang="en-US" sz="4000" dirty="0" err="1">
                <a:effectLst/>
                <a:latin typeface="Kalaham" pitchFamily="2" charset="0"/>
                <a:ea typeface="MS PGothic" pitchFamily="34" charset="-128"/>
                <a:cs typeface="Arial"/>
              </a:rPr>
              <a:t>vG+rpah</a:t>
            </a: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; </a:t>
            </a:r>
            <a:r>
              <a:rPr lang="en-US" sz="4000" dirty="0" err="1">
                <a:effectLst/>
                <a:latin typeface="Kalaham" pitchFamily="2" charset="0"/>
                <a:ea typeface="MS PGothic" pitchFamily="34" charset="-128"/>
                <a:cs typeface="Arial"/>
              </a:rPr>
              <a:t>kPs;fl;Lkhdk</a:t>
            </a:r>
            <a:r>
              <a:rPr lang="en-US" sz="4000" dirty="0">
                <a:effectLst/>
                <a:latin typeface="Kalaham" pitchFamily="2" charset="0"/>
                <a:ea typeface="MS PGothic" pitchFamily="34" charset="-128"/>
                <a:cs typeface="Arial"/>
              </a:rPr>
              <a:t>;)</a:t>
            </a:r>
          </a:p>
        </p:txBody>
      </p:sp>
      <p:pic>
        <p:nvPicPr>
          <p:cNvPr id="220162" name="Picture 4" descr="Model of the City of Davi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0600" y="1384300"/>
            <a:ext cx="7010400" cy="55499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3" name="Oval 7"/>
          <p:cNvSpPr>
            <a:spLocks noChangeArrowheads="1"/>
          </p:cNvSpPr>
          <p:nvPr/>
        </p:nvSpPr>
        <p:spPr bwMode="auto">
          <a:xfrm rot="20780114">
            <a:off x="4046538" y="1717675"/>
            <a:ext cx="1625600" cy="525303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06504" name="Text Box 8"/>
          <p:cNvSpPr txBox="1">
            <a:spLocks noChangeArrowheads="1"/>
          </p:cNvSpPr>
          <p:nvPr/>
        </p:nvSpPr>
        <p:spPr bwMode="auto">
          <a:xfrm>
            <a:off x="8594725" y="55563"/>
            <a:ext cx="527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1" name="Rectangle 2"/>
          <p:cNvSpPr txBox="1">
            <a:spLocks noChangeArrowheads="1"/>
          </p:cNvSpPr>
          <p:nvPr/>
        </p:nvSpPr>
        <p:spPr bwMode="auto">
          <a:xfrm rot="2737893">
            <a:off x="5707408" y="1946242"/>
            <a:ext cx="4109057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2000" b="1">
                <a:solidFill>
                  <a:srgbClr val="FFFFFF"/>
                </a:solidFill>
                <a:effectLst/>
                <a:latin typeface="Bamini" pitchFamily="2" charset="0"/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</a:lvl9pPr>
          </a:lstStyle>
          <a:p>
            <a:r>
              <a:rPr lang="en-US" dirty="0" err="1">
                <a:latin typeface="Kalaham" pitchFamily="2" charset="0"/>
              </a:rPr>
              <a:t>fpof;F</a:t>
            </a:r>
            <a:r>
              <a:rPr lang="en-US" dirty="0">
                <a:latin typeface="Kalaham" pitchFamily="2" charset="0"/>
              </a:rPr>
              <a:t> </a:t>
            </a:r>
            <a:r>
              <a:rPr lang="en-US" dirty="0" err="1">
                <a:latin typeface="Kalaham" pitchFamily="2" charset="0"/>
              </a:rPr>
              <a:t>KfLfs</a:t>
            </a:r>
            <a:r>
              <a:rPr lang="en-US" dirty="0">
                <a:latin typeface="Kalaham" pitchFamily="2" charset="0"/>
              </a:rPr>
              <a:t>; (</a:t>
            </a:r>
            <a:r>
              <a:rPr lang="en-US" dirty="0" err="1">
                <a:latin typeface="Kalaham" pitchFamily="2" charset="0"/>
              </a:rPr>
              <a:t>xypt</a:t>
            </a:r>
            <a:r>
              <a:rPr lang="en-US" dirty="0">
                <a:latin typeface="Kalaham" pitchFamily="2" charset="0"/>
              </a:rPr>
              <a:t> </a:t>
            </a:r>
            <a:r>
              <a:rPr lang="en-US" dirty="0" err="1">
                <a:latin typeface="Kalaham" pitchFamily="2" charset="0"/>
              </a:rPr>
              <a:t>kiy</a:t>
            </a:r>
            <a:r>
              <a:rPr lang="en-US" dirty="0">
                <a:latin typeface="Kalaham" pitchFamily="2" charset="0"/>
              </a:rPr>
              <a:t>)</a:t>
            </a:r>
          </a:p>
        </p:txBody>
      </p:sp>
      <p:sp>
        <p:nvSpPr>
          <p:cNvPr id="222212" name="Rectangle 2"/>
          <p:cNvSpPr txBox="1">
            <a:spLocks noChangeArrowheads="1"/>
          </p:cNvSpPr>
          <p:nvPr/>
        </p:nvSpPr>
        <p:spPr bwMode="auto">
          <a:xfrm rot="2737893">
            <a:off x="5301205" y="3155889"/>
            <a:ext cx="3005624" cy="4746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2000" b="1">
                <a:solidFill>
                  <a:srgbClr val="FFFFFF"/>
                </a:solidFill>
                <a:effectLst/>
                <a:latin typeface="Bamini" pitchFamily="2" charset="0"/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</a:lvl9pPr>
          </a:lstStyle>
          <a:p>
            <a:r>
              <a:rPr lang="en-US" dirty="0" err="1">
                <a:latin typeface="Kalaham" pitchFamily="2" charset="0"/>
              </a:rPr>
              <a:t>nfjNuhd</a:t>
            </a:r>
            <a:r>
              <a:rPr lang="en-US" dirty="0">
                <a:latin typeface="Kalaham" pitchFamily="2" charset="0"/>
              </a:rPr>
              <a:t>; </a:t>
            </a:r>
            <a:r>
              <a:rPr lang="en-US" dirty="0" err="1">
                <a:latin typeface="Kalaham" pitchFamily="2" charset="0"/>
              </a:rPr>
              <a:t>gs;sj;jhf;F</a:t>
            </a:r>
            <a:endParaRPr lang="en-US" dirty="0">
              <a:latin typeface="Kalaham" pitchFamily="2" charset="0"/>
            </a:endParaRPr>
          </a:p>
        </p:txBody>
      </p:sp>
      <p:sp>
        <p:nvSpPr>
          <p:cNvPr id="222213" name="Rectangle 2"/>
          <p:cNvSpPr txBox="1">
            <a:spLocks noChangeArrowheads="1"/>
          </p:cNvSpPr>
          <p:nvPr/>
        </p:nvSpPr>
        <p:spPr bwMode="auto">
          <a:xfrm rot="2737893">
            <a:off x="3051176" y="2840037"/>
            <a:ext cx="4533900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2000" b="1">
                <a:solidFill>
                  <a:srgbClr val="FFFFFF"/>
                </a:solidFill>
                <a:effectLst/>
                <a:latin typeface="Bamini" pitchFamily="2" charset="0"/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</a:lvl9pPr>
          </a:lstStyle>
          <a:p>
            <a:r>
              <a:rPr lang="en-US" dirty="0" err="1">
                <a:latin typeface="Kalaham" pitchFamily="2" charset="0"/>
              </a:rPr>
              <a:t>kj;jpa</a:t>
            </a:r>
            <a:r>
              <a:rPr lang="en-US" dirty="0">
                <a:latin typeface="Kalaham" pitchFamily="2" charset="0"/>
              </a:rPr>
              <a:t> </a:t>
            </a:r>
            <a:r>
              <a:rPr lang="en-US" dirty="0" err="1">
                <a:latin typeface="Kalaham" pitchFamily="2" charset="0"/>
              </a:rPr>
              <a:t>kiy</a:t>
            </a:r>
            <a:r>
              <a:rPr lang="en-US" dirty="0">
                <a:latin typeface="Kalaham" pitchFamily="2" charset="0"/>
              </a:rPr>
              <a:t> </a:t>
            </a:r>
            <a:r>
              <a:rPr lang="en-US" dirty="0" err="1">
                <a:latin typeface="Kalaham" pitchFamily="2" charset="0"/>
              </a:rPr>
              <a:t>KfL</a:t>
            </a:r>
            <a:r>
              <a:rPr lang="en-US" dirty="0">
                <a:latin typeface="Kalaham" pitchFamily="2" charset="0"/>
                <a:cs typeface="Times New Roman"/>
              </a:rPr>
              <a:t> </a:t>
            </a:r>
          </a:p>
        </p:txBody>
      </p:sp>
      <p:sp>
        <p:nvSpPr>
          <p:cNvPr id="222214" name="Rectangle 2"/>
          <p:cNvSpPr txBox="1">
            <a:spLocks noChangeArrowheads="1"/>
          </p:cNvSpPr>
          <p:nvPr/>
        </p:nvSpPr>
        <p:spPr bwMode="auto">
          <a:xfrm rot="2737893">
            <a:off x="2424870" y="3795220"/>
            <a:ext cx="4385416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2000" b="1">
                <a:solidFill>
                  <a:srgbClr val="FFFFFF"/>
                </a:solidFill>
                <a:effectLst/>
                <a:latin typeface="Bamini" pitchFamily="2" charset="0"/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</a:lvl9pPr>
          </a:lstStyle>
          <a:p>
            <a:r>
              <a:rPr lang="en-US" dirty="0" err="1">
                <a:latin typeface="Kalaham" pitchFamily="2" charset="0"/>
              </a:rPr>
              <a:t>ijNuhg;gpad</a:t>
            </a:r>
            <a:r>
              <a:rPr lang="en-US" dirty="0">
                <a:latin typeface="Kalaham" pitchFamily="2" charset="0"/>
              </a:rPr>
              <a:t>;; </a:t>
            </a:r>
            <a:r>
              <a:rPr lang="en-US" dirty="0" err="1">
                <a:latin typeface="Kalaham" pitchFamily="2" charset="0"/>
              </a:rPr>
              <a:t>gs;sj;jhf;F</a:t>
            </a:r>
            <a:endParaRPr lang="en-US" dirty="0">
              <a:latin typeface="Kalaham" pitchFamily="2" charset="0"/>
            </a:endParaRPr>
          </a:p>
        </p:txBody>
      </p:sp>
      <p:sp>
        <p:nvSpPr>
          <p:cNvPr id="222215" name="Rectangle 2"/>
          <p:cNvSpPr txBox="1">
            <a:spLocks noChangeArrowheads="1"/>
          </p:cNvSpPr>
          <p:nvPr/>
        </p:nvSpPr>
        <p:spPr bwMode="auto">
          <a:xfrm rot="2737893">
            <a:off x="-360362" y="3343275"/>
            <a:ext cx="4533900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2000" b="1">
                <a:solidFill>
                  <a:srgbClr val="FFFFFF"/>
                </a:solidFill>
                <a:effectLst/>
                <a:latin typeface="Bamini" pitchFamily="2" charset="0"/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</a:lvl9pPr>
          </a:lstStyle>
          <a:p>
            <a:r>
              <a:rPr lang="en-US" dirty="0" err="1">
                <a:latin typeface="Kalaham" pitchFamily="2" charset="0"/>
              </a:rPr>
              <a:t>Nkw;F</a:t>
            </a:r>
            <a:r>
              <a:rPr lang="en-US" dirty="0">
                <a:latin typeface="Kalaham" pitchFamily="2" charset="0"/>
              </a:rPr>
              <a:t> </a:t>
            </a:r>
            <a:r>
              <a:rPr lang="en-US" dirty="0" err="1">
                <a:latin typeface="Kalaham" pitchFamily="2" charset="0"/>
              </a:rPr>
              <a:t>kiy</a:t>
            </a:r>
            <a:r>
              <a:rPr lang="en-US" dirty="0">
                <a:latin typeface="Kalaham" pitchFamily="2" charset="0"/>
              </a:rPr>
              <a:t> </a:t>
            </a:r>
            <a:r>
              <a:rPr lang="en-US" dirty="0" err="1">
                <a:latin typeface="Kalaham" pitchFamily="2" charset="0"/>
              </a:rPr>
              <a:t>KfLfs</a:t>
            </a:r>
            <a:r>
              <a:rPr lang="en-US" dirty="0">
                <a:latin typeface="Kalaham" pitchFamily="2" charset="0"/>
              </a:rPr>
              <a:t>;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49" y="115888"/>
            <a:ext cx="7709565" cy="600075"/>
          </a:xfrm>
          <a:solidFill>
            <a:schemeClr val="tx1"/>
          </a:solidFill>
          <a:ln>
            <a:noFill/>
          </a:ln>
        </p:spPr>
        <p:txBody>
          <a:bodyPr anchor="ctr"/>
          <a:lstStyle/>
          <a:p>
            <a:pPr eaLnBrk="1" hangingPunct="1"/>
            <a:r>
              <a:rPr lang="en-US" sz="3200" b="1" kern="1200" dirty="0" err="1">
                <a:solidFill>
                  <a:srgbClr val="FFFFFF"/>
                </a:solidFill>
                <a:latin typeface="Kalaham" pitchFamily="2" charset="0"/>
                <a:ea typeface="ＭＳ Ｐゴシック" charset="0"/>
                <a:cs typeface="Arial" charset="0"/>
              </a:rPr>
              <a:t>vUrNyk</a:t>
            </a:r>
            <a:r>
              <a:rPr lang="en-US" sz="3200" b="1" kern="1200" dirty="0">
                <a:solidFill>
                  <a:srgbClr val="FFFFFF"/>
                </a:solidFill>
                <a:latin typeface="Kalaham" pitchFamily="2" charset="0"/>
                <a:ea typeface="ＭＳ Ｐゴシック" charset="0"/>
                <a:cs typeface="Arial" charset="0"/>
              </a:rPr>
              <a:t>; </a:t>
            </a:r>
            <a:r>
              <a:rPr lang="en-US" sz="3200" b="1" kern="1200" dirty="0" err="1">
                <a:solidFill>
                  <a:srgbClr val="FFFFFF"/>
                </a:solidFill>
                <a:latin typeface="Kalaham" pitchFamily="2" charset="0"/>
                <a:ea typeface="ＭＳ Ｐゴシック" charset="0"/>
                <a:cs typeface="Arial" charset="0"/>
              </a:rPr>
              <a:t>gs;sj;jhf;FfSk</a:t>
            </a:r>
            <a:r>
              <a:rPr lang="en-US" sz="3200" b="1" kern="1200" dirty="0">
                <a:solidFill>
                  <a:srgbClr val="FFFFFF"/>
                </a:solidFill>
                <a:latin typeface="Kalaham" pitchFamily="2" charset="0"/>
                <a:ea typeface="ＭＳ Ｐゴシック" charset="0"/>
                <a:cs typeface="Arial" charset="0"/>
              </a:rPr>
              <a:t>; </a:t>
            </a:r>
            <a:r>
              <a:rPr lang="en-US" sz="3200" b="1" kern="1200" dirty="0" err="1">
                <a:solidFill>
                  <a:srgbClr val="FFFFFF"/>
                </a:solidFill>
                <a:latin typeface="Kalaham" pitchFamily="2" charset="0"/>
                <a:ea typeface="ＭＳ Ｐゴシック" charset="0"/>
                <a:cs typeface="Arial" charset="0"/>
              </a:rPr>
              <a:t>KfLfSk</a:t>
            </a:r>
            <a:r>
              <a:rPr lang="en-US" sz="3200" b="1" kern="1200" dirty="0">
                <a:solidFill>
                  <a:srgbClr val="FFFFFF"/>
                </a:solidFill>
                <a:latin typeface="Kalaham" pitchFamily="2" charset="0"/>
                <a:ea typeface="ＭＳ Ｐゴシック" charset="0"/>
                <a:cs typeface="Arial" charset="0"/>
              </a:rPr>
              <a:t>;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9384805-7E14-D643-B0F8-D854C4DE5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6021388"/>
            <a:ext cx="3244850" cy="4667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ta-IN" sz="2000" b="1" dirty="0" err="1">
                <a:solidFill>
                  <a:srgbClr val="FFFFFF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ஹினோம்</a:t>
            </a:r>
            <a:r>
              <a:rPr lang="ta-IN" sz="2000" b="1" dirty="0">
                <a:solidFill>
                  <a:srgbClr val="FFFFFF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பள்ளத்தாக்கு</a:t>
            </a:r>
            <a:endParaRPr lang="en-US" sz="2000" b="1" dirty="0">
              <a:solidFill>
                <a:srgbClr val="FFFFFF"/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Picture 4" descr="43 Jer NT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18"/>
          <a:stretch/>
        </p:blipFill>
        <p:spPr bwMode="auto">
          <a:xfrm>
            <a:off x="3771900" y="0"/>
            <a:ext cx="544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365125" y="1755775"/>
            <a:ext cx="263565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tlfpof;F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  <a:p>
            <a:pPr>
              <a:buFontTx/>
              <a:buChar char="•"/>
              <a:defRPr/>
            </a:pP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Njthyak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  <a:p>
            <a:pPr>
              <a:buFontTx/>
              <a:buChar char="•"/>
              <a:defRPr/>
            </a:pP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xg;ghy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(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Xngy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;)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  <a:p>
            <a:pPr>
              <a:buFontTx/>
              <a:buChar char="•"/>
              <a:defRPr/>
            </a:pP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Nky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efuk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  <a:p>
            <a:pPr>
              <a:buFontTx/>
              <a:buChar char="•"/>
              <a:defRPr/>
            </a:pP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fPo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efuk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116743" name="Line 7"/>
          <p:cNvSpPr>
            <a:spLocks noChangeShapeType="1"/>
          </p:cNvSpPr>
          <p:nvPr/>
        </p:nvSpPr>
        <p:spPr bwMode="auto">
          <a:xfrm>
            <a:off x="2895600" y="3810000"/>
            <a:ext cx="47244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116744" name="Line 8"/>
          <p:cNvSpPr>
            <a:spLocks noChangeShapeType="1"/>
          </p:cNvSpPr>
          <p:nvPr/>
        </p:nvSpPr>
        <p:spPr bwMode="auto">
          <a:xfrm>
            <a:off x="2895600" y="2971800"/>
            <a:ext cx="4724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116745" name="Line 9"/>
          <p:cNvSpPr>
            <a:spLocks noChangeShapeType="1"/>
          </p:cNvSpPr>
          <p:nvPr/>
        </p:nvSpPr>
        <p:spPr bwMode="auto">
          <a:xfrm flipV="1">
            <a:off x="2895600" y="1905000"/>
            <a:ext cx="44196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116746" name="Line 10"/>
          <p:cNvSpPr>
            <a:spLocks noChangeShapeType="1"/>
          </p:cNvSpPr>
          <p:nvPr/>
        </p:nvSpPr>
        <p:spPr bwMode="auto">
          <a:xfrm>
            <a:off x="2895600" y="4572000"/>
            <a:ext cx="32004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116747" name="Line 11"/>
          <p:cNvSpPr>
            <a:spLocks noChangeShapeType="1"/>
          </p:cNvSpPr>
          <p:nvPr/>
        </p:nvSpPr>
        <p:spPr bwMode="auto">
          <a:xfrm>
            <a:off x="2895600" y="5410200"/>
            <a:ext cx="3505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116748" name="Rectangle 1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5486400" cy="868362"/>
          </a:xfrm>
          <a:gradFill rotWithShape="0">
            <a:gsLst>
              <a:gs pos="0">
                <a:srgbClr val="663300"/>
              </a:gs>
              <a:gs pos="50000">
                <a:srgbClr val="663300">
                  <a:gamma/>
                  <a:shade val="46275"/>
                  <a:invGamma/>
                </a:srgbClr>
              </a:gs>
              <a:gs pos="100000">
                <a:srgbClr val="663300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vUrNykpd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Fd;Wfs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</a:t>
            </a:r>
          </a:p>
        </p:txBody>
      </p:sp>
      <p:sp>
        <p:nvSpPr>
          <p:cNvPr id="116749" name="Text Box 13"/>
          <p:cNvSpPr txBox="1">
            <a:spLocks noChangeArrowheads="1"/>
          </p:cNvSpPr>
          <p:nvPr/>
        </p:nvSpPr>
        <p:spPr bwMode="auto">
          <a:xfrm>
            <a:off x="8594725" y="55563"/>
            <a:ext cx="527050" cy="461962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24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51920" y="6281477"/>
            <a:ext cx="4392488" cy="51134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Gjpa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Vw;ghl;L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vUrNyk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;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8" name="Rectangle 40"/>
          <p:cNvSpPr>
            <a:spLocks noGrp="1" noRot="1" noChangeArrowheads="1"/>
          </p:cNvSpPr>
          <p:nvPr>
            <p:ph type="title"/>
          </p:nvPr>
        </p:nvSpPr>
        <p:spPr>
          <a:xfrm>
            <a:off x="5181600" y="44549"/>
            <a:ext cx="3581400" cy="792163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</a:t>
            </a:r>
          </a:p>
        </p:txBody>
      </p:sp>
      <p:pic>
        <p:nvPicPr>
          <p:cNvPr id="226306" name="Picture 3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6308" name="Group 34"/>
          <p:cNvGrpSpPr>
            <a:grpSpLocks/>
          </p:cNvGrpSpPr>
          <p:nvPr/>
        </p:nvGrpSpPr>
        <p:grpSpPr bwMode="auto">
          <a:xfrm>
            <a:off x="3044825" y="3429000"/>
            <a:ext cx="5448304" cy="2752725"/>
            <a:chOff x="1918" y="2160"/>
            <a:chExt cx="3432" cy="1734"/>
          </a:xfrm>
        </p:grpSpPr>
        <p:sp>
          <p:nvSpPr>
            <p:cNvPr id="22565" name="Freeform 37" descr="Horizontal brick"/>
            <p:cNvSpPr>
              <a:spLocks/>
            </p:cNvSpPr>
            <p:nvPr/>
          </p:nvSpPr>
          <p:spPr bwMode="auto">
            <a:xfrm>
              <a:off x="1918" y="2928"/>
              <a:ext cx="386" cy="966"/>
            </a:xfrm>
            <a:custGeom>
              <a:avLst/>
              <a:gdLst/>
              <a:ahLst/>
              <a:cxnLst>
                <a:cxn ang="0">
                  <a:pos x="179" y="937"/>
                </a:cxn>
                <a:cxn ang="0">
                  <a:pos x="203" y="885"/>
                </a:cxn>
                <a:cxn ang="0">
                  <a:pos x="217" y="865"/>
                </a:cxn>
                <a:cxn ang="0">
                  <a:pos x="241" y="755"/>
                </a:cxn>
                <a:cxn ang="0">
                  <a:pos x="275" y="693"/>
                </a:cxn>
                <a:cxn ang="0">
                  <a:pos x="289" y="683"/>
                </a:cxn>
                <a:cxn ang="0">
                  <a:pos x="299" y="669"/>
                </a:cxn>
                <a:cxn ang="0">
                  <a:pos x="328" y="611"/>
                </a:cxn>
                <a:cxn ang="0">
                  <a:pos x="318" y="486"/>
                </a:cxn>
                <a:cxn ang="0">
                  <a:pos x="361" y="342"/>
                </a:cxn>
                <a:cxn ang="0">
                  <a:pos x="385" y="285"/>
                </a:cxn>
                <a:cxn ang="0">
                  <a:pos x="380" y="121"/>
                </a:cxn>
                <a:cxn ang="0">
                  <a:pos x="304" y="88"/>
                </a:cxn>
                <a:cxn ang="0">
                  <a:pos x="260" y="73"/>
                </a:cxn>
                <a:cxn ang="0">
                  <a:pos x="208" y="11"/>
                </a:cxn>
                <a:cxn ang="0">
                  <a:pos x="179" y="1"/>
                </a:cxn>
                <a:cxn ang="0">
                  <a:pos x="160" y="21"/>
                </a:cxn>
                <a:cxn ang="0">
                  <a:pos x="150" y="49"/>
                </a:cxn>
                <a:cxn ang="0">
                  <a:pos x="121" y="155"/>
                </a:cxn>
                <a:cxn ang="0">
                  <a:pos x="107" y="169"/>
                </a:cxn>
                <a:cxn ang="0">
                  <a:pos x="88" y="198"/>
                </a:cxn>
                <a:cxn ang="0">
                  <a:pos x="73" y="241"/>
                </a:cxn>
                <a:cxn ang="0">
                  <a:pos x="68" y="256"/>
                </a:cxn>
                <a:cxn ang="0">
                  <a:pos x="11" y="501"/>
                </a:cxn>
                <a:cxn ang="0">
                  <a:pos x="40" y="678"/>
                </a:cxn>
                <a:cxn ang="0">
                  <a:pos x="54" y="726"/>
                </a:cxn>
                <a:cxn ang="0">
                  <a:pos x="59" y="909"/>
                </a:cxn>
                <a:cxn ang="0">
                  <a:pos x="68" y="937"/>
                </a:cxn>
                <a:cxn ang="0">
                  <a:pos x="140" y="952"/>
                </a:cxn>
                <a:cxn ang="0">
                  <a:pos x="184" y="961"/>
                </a:cxn>
                <a:cxn ang="0">
                  <a:pos x="212" y="923"/>
                </a:cxn>
              </a:cxnLst>
              <a:rect l="0" t="0" r="r" b="b"/>
              <a:pathLst>
                <a:path w="386" h="966">
                  <a:moveTo>
                    <a:pt x="179" y="937"/>
                  </a:moveTo>
                  <a:cubicBezTo>
                    <a:pt x="187" y="920"/>
                    <a:pt x="194" y="902"/>
                    <a:pt x="203" y="885"/>
                  </a:cubicBezTo>
                  <a:cubicBezTo>
                    <a:pt x="207" y="878"/>
                    <a:pt x="215" y="873"/>
                    <a:pt x="217" y="865"/>
                  </a:cubicBezTo>
                  <a:cubicBezTo>
                    <a:pt x="227" y="829"/>
                    <a:pt x="225" y="790"/>
                    <a:pt x="241" y="755"/>
                  </a:cubicBezTo>
                  <a:cubicBezTo>
                    <a:pt x="251" y="732"/>
                    <a:pt x="261" y="714"/>
                    <a:pt x="275" y="693"/>
                  </a:cubicBezTo>
                  <a:cubicBezTo>
                    <a:pt x="278" y="688"/>
                    <a:pt x="285" y="687"/>
                    <a:pt x="289" y="683"/>
                  </a:cubicBezTo>
                  <a:cubicBezTo>
                    <a:pt x="293" y="679"/>
                    <a:pt x="296" y="674"/>
                    <a:pt x="299" y="669"/>
                  </a:cubicBezTo>
                  <a:cubicBezTo>
                    <a:pt x="311" y="650"/>
                    <a:pt x="315" y="629"/>
                    <a:pt x="328" y="611"/>
                  </a:cubicBezTo>
                  <a:cubicBezTo>
                    <a:pt x="334" y="567"/>
                    <a:pt x="329" y="528"/>
                    <a:pt x="318" y="486"/>
                  </a:cubicBezTo>
                  <a:cubicBezTo>
                    <a:pt x="321" y="427"/>
                    <a:pt x="311" y="377"/>
                    <a:pt x="361" y="342"/>
                  </a:cubicBezTo>
                  <a:cubicBezTo>
                    <a:pt x="368" y="322"/>
                    <a:pt x="378" y="305"/>
                    <a:pt x="385" y="285"/>
                  </a:cubicBezTo>
                  <a:cubicBezTo>
                    <a:pt x="383" y="230"/>
                    <a:pt x="386" y="175"/>
                    <a:pt x="380" y="121"/>
                  </a:cubicBezTo>
                  <a:cubicBezTo>
                    <a:pt x="380" y="119"/>
                    <a:pt x="314" y="91"/>
                    <a:pt x="304" y="88"/>
                  </a:cubicBezTo>
                  <a:cubicBezTo>
                    <a:pt x="289" y="83"/>
                    <a:pt x="260" y="73"/>
                    <a:pt x="260" y="73"/>
                  </a:cubicBezTo>
                  <a:cubicBezTo>
                    <a:pt x="252" y="45"/>
                    <a:pt x="234" y="23"/>
                    <a:pt x="208" y="11"/>
                  </a:cubicBezTo>
                  <a:cubicBezTo>
                    <a:pt x="199" y="7"/>
                    <a:pt x="179" y="1"/>
                    <a:pt x="179" y="1"/>
                  </a:cubicBezTo>
                  <a:cubicBezTo>
                    <a:pt x="158" y="8"/>
                    <a:pt x="167" y="0"/>
                    <a:pt x="160" y="21"/>
                  </a:cubicBezTo>
                  <a:cubicBezTo>
                    <a:pt x="157" y="30"/>
                    <a:pt x="150" y="49"/>
                    <a:pt x="150" y="49"/>
                  </a:cubicBezTo>
                  <a:cubicBezTo>
                    <a:pt x="144" y="86"/>
                    <a:pt x="133" y="120"/>
                    <a:pt x="121" y="155"/>
                  </a:cubicBezTo>
                  <a:cubicBezTo>
                    <a:pt x="119" y="161"/>
                    <a:pt x="111" y="164"/>
                    <a:pt x="107" y="169"/>
                  </a:cubicBezTo>
                  <a:cubicBezTo>
                    <a:pt x="100" y="178"/>
                    <a:pt x="94" y="188"/>
                    <a:pt x="88" y="198"/>
                  </a:cubicBezTo>
                  <a:cubicBezTo>
                    <a:pt x="80" y="211"/>
                    <a:pt x="78" y="227"/>
                    <a:pt x="73" y="241"/>
                  </a:cubicBezTo>
                  <a:cubicBezTo>
                    <a:pt x="71" y="246"/>
                    <a:pt x="68" y="256"/>
                    <a:pt x="68" y="256"/>
                  </a:cubicBezTo>
                  <a:cubicBezTo>
                    <a:pt x="62" y="343"/>
                    <a:pt x="24" y="415"/>
                    <a:pt x="11" y="501"/>
                  </a:cubicBezTo>
                  <a:cubicBezTo>
                    <a:pt x="14" y="582"/>
                    <a:pt x="0" y="622"/>
                    <a:pt x="40" y="678"/>
                  </a:cubicBezTo>
                  <a:cubicBezTo>
                    <a:pt x="44" y="694"/>
                    <a:pt x="50" y="710"/>
                    <a:pt x="54" y="726"/>
                  </a:cubicBezTo>
                  <a:cubicBezTo>
                    <a:pt x="56" y="787"/>
                    <a:pt x="56" y="848"/>
                    <a:pt x="59" y="909"/>
                  </a:cubicBezTo>
                  <a:cubicBezTo>
                    <a:pt x="59" y="919"/>
                    <a:pt x="61" y="930"/>
                    <a:pt x="68" y="937"/>
                  </a:cubicBezTo>
                  <a:cubicBezTo>
                    <a:pt x="82" y="951"/>
                    <a:pt x="120" y="948"/>
                    <a:pt x="140" y="952"/>
                  </a:cubicBezTo>
                  <a:cubicBezTo>
                    <a:pt x="155" y="955"/>
                    <a:pt x="184" y="961"/>
                    <a:pt x="184" y="961"/>
                  </a:cubicBezTo>
                  <a:cubicBezTo>
                    <a:pt x="223" y="955"/>
                    <a:pt x="212" y="966"/>
                    <a:pt x="212" y="923"/>
                  </a:cubicBezTo>
                </a:path>
              </a:pathLst>
            </a:custGeom>
            <a:pattFill prst="horzBrick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64" name="Line 36"/>
            <p:cNvSpPr>
              <a:spLocks noChangeShapeType="1"/>
            </p:cNvSpPr>
            <p:nvPr/>
          </p:nvSpPr>
          <p:spPr bwMode="auto">
            <a:xfrm>
              <a:off x="3120" y="2319"/>
              <a:ext cx="288" cy="0"/>
            </a:xfrm>
            <a:prstGeom prst="line">
              <a:avLst/>
            </a:prstGeom>
            <a:noFill/>
            <a:ln w="76200"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63" name="Text Box 35"/>
            <p:cNvSpPr txBox="1">
              <a:spLocks noChangeArrowheads="1"/>
            </p:cNvSpPr>
            <p:nvPr/>
          </p:nvSpPr>
          <p:spPr bwMode="auto">
            <a:xfrm>
              <a:off x="3504" y="2160"/>
              <a:ext cx="184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vG+rpah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; (1500 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fp.K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.)</a:t>
              </a: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2700338" y="2316163"/>
            <a:ext cx="5943598" cy="2554287"/>
            <a:chOff x="1701" y="1459"/>
            <a:chExt cx="3744" cy="1609"/>
          </a:xfrm>
        </p:grpSpPr>
        <p:sp>
          <p:nvSpPr>
            <p:cNvPr id="22561" name="Freeform 33"/>
            <p:cNvSpPr>
              <a:spLocks/>
            </p:cNvSpPr>
            <p:nvPr/>
          </p:nvSpPr>
          <p:spPr bwMode="auto">
            <a:xfrm>
              <a:off x="1701" y="1459"/>
              <a:ext cx="853" cy="1609"/>
            </a:xfrm>
            <a:custGeom>
              <a:avLst/>
              <a:gdLst/>
              <a:ahLst/>
              <a:cxnLst>
                <a:cxn ang="0">
                  <a:pos x="598" y="1608"/>
                </a:cxn>
                <a:cxn ang="0">
                  <a:pos x="617" y="1570"/>
                </a:cxn>
                <a:cxn ang="0">
                  <a:pos x="656" y="1522"/>
                </a:cxn>
                <a:cxn ang="0">
                  <a:pos x="699" y="1397"/>
                </a:cxn>
                <a:cxn ang="0">
                  <a:pos x="728" y="1306"/>
                </a:cxn>
                <a:cxn ang="0">
                  <a:pos x="752" y="1253"/>
                </a:cxn>
                <a:cxn ang="0">
                  <a:pos x="819" y="1147"/>
                </a:cxn>
                <a:cxn ang="0">
                  <a:pos x="853" y="1099"/>
                </a:cxn>
                <a:cxn ang="0">
                  <a:pos x="824" y="874"/>
                </a:cxn>
                <a:cxn ang="0">
                  <a:pos x="800" y="663"/>
                </a:cxn>
                <a:cxn ang="0">
                  <a:pos x="728" y="245"/>
                </a:cxn>
                <a:cxn ang="0">
                  <a:pos x="709" y="168"/>
                </a:cxn>
                <a:cxn ang="0">
                  <a:pos x="675" y="0"/>
                </a:cxn>
                <a:cxn ang="0">
                  <a:pos x="430" y="10"/>
                </a:cxn>
                <a:cxn ang="0">
                  <a:pos x="17" y="48"/>
                </a:cxn>
                <a:cxn ang="0">
                  <a:pos x="13" y="101"/>
                </a:cxn>
                <a:cxn ang="0">
                  <a:pos x="27" y="283"/>
                </a:cxn>
                <a:cxn ang="0">
                  <a:pos x="61" y="451"/>
                </a:cxn>
                <a:cxn ang="0">
                  <a:pos x="118" y="591"/>
                </a:cxn>
                <a:cxn ang="0">
                  <a:pos x="152" y="667"/>
                </a:cxn>
                <a:cxn ang="0">
                  <a:pos x="176" y="735"/>
                </a:cxn>
                <a:cxn ang="0">
                  <a:pos x="224" y="970"/>
                </a:cxn>
                <a:cxn ang="0">
                  <a:pos x="267" y="1128"/>
                </a:cxn>
                <a:cxn ang="0">
                  <a:pos x="344" y="1397"/>
                </a:cxn>
                <a:cxn ang="0">
                  <a:pos x="377" y="1469"/>
                </a:cxn>
                <a:cxn ang="0">
                  <a:pos x="382" y="1483"/>
                </a:cxn>
                <a:cxn ang="0">
                  <a:pos x="425" y="1493"/>
                </a:cxn>
                <a:cxn ang="0">
                  <a:pos x="459" y="1527"/>
                </a:cxn>
                <a:cxn ang="0">
                  <a:pos x="469" y="1541"/>
                </a:cxn>
                <a:cxn ang="0">
                  <a:pos x="526" y="1560"/>
                </a:cxn>
                <a:cxn ang="0">
                  <a:pos x="569" y="1584"/>
                </a:cxn>
                <a:cxn ang="0">
                  <a:pos x="603" y="1599"/>
                </a:cxn>
                <a:cxn ang="0">
                  <a:pos x="617" y="1603"/>
                </a:cxn>
                <a:cxn ang="0">
                  <a:pos x="598" y="1608"/>
                </a:cxn>
              </a:cxnLst>
              <a:rect l="0" t="0" r="r" b="b"/>
              <a:pathLst>
                <a:path w="853" h="1609">
                  <a:moveTo>
                    <a:pt x="598" y="1608"/>
                  </a:moveTo>
                  <a:cubicBezTo>
                    <a:pt x="604" y="1595"/>
                    <a:pt x="609" y="1581"/>
                    <a:pt x="617" y="1570"/>
                  </a:cubicBezTo>
                  <a:cubicBezTo>
                    <a:pt x="664" y="1506"/>
                    <a:pt x="643" y="1559"/>
                    <a:pt x="656" y="1522"/>
                  </a:cubicBezTo>
                  <a:cubicBezTo>
                    <a:pt x="663" y="1481"/>
                    <a:pt x="674" y="1432"/>
                    <a:pt x="699" y="1397"/>
                  </a:cubicBezTo>
                  <a:cubicBezTo>
                    <a:pt x="707" y="1365"/>
                    <a:pt x="712" y="1335"/>
                    <a:pt x="728" y="1306"/>
                  </a:cubicBezTo>
                  <a:cubicBezTo>
                    <a:pt x="733" y="1281"/>
                    <a:pt x="741" y="1274"/>
                    <a:pt x="752" y="1253"/>
                  </a:cubicBezTo>
                  <a:cubicBezTo>
                    <a:pt x="773" y="1214"/>
                    <a:pt x="770" y="1165"/>
                    <a:pt x="819" y="1147"/>
                  </a:cubicBezTo>
                  <a:cubicBezTo>
                    <a:pt x="834" y="1126"/>
                    <a:pt x="847" y="1124"/>
                    <a:pt x="853" y="1099"/>
                  </a:cubicBezTo>
                  <a:cubicBezTo>
                    <a:pt x="849" y="1026"/>
                    <a:pt x="849" y="944"/>
                    <a:pt x="824" y="874"/>
                  </a:cubicBezTo>
                  <a:cubicBezTo>
                    <a:pt x="821" y="784"/>
                    <a:pt x="814" y="740"/>
                    <a:pt x="800" y="663"/>
                  </a:cubicBezTo>
                  <a:cubicBezTo>
                    <a:pt x="794" y="505"/>
                    <a:pt x="774" y="393"/>
                    <a:pt x="728" y="245"/>
                  </a:cubicBezTo>
                  <a:cubicBezTo>
                    <a:pt x="724" y="218"/>
                    <a:pt x="716" y="194"/>
                    <a:pt x="709" y="168"/>
                  </a:cubicBezTo>
                  <a:cubicBezTo>
                    <a:pt x="705" y="125"/>
                    <a:pt x="707" y="23"/>
                    <a:pt x="675" y="0"/>
                  </a:cubicBezTo>
                  <a:cubicBezTo>
                    <a:pt x="566" y="39"/>
                    <a:pt x="777" y="18"/>
                    <a:pt x="430" y="10"/>
                  </a:cubicBezTo>
                  <a:cubicBezTo>
                    <a:pt x="292" y="13"/>
                    <a:pt x="150" y="4"/>
                    <a:pt x="17" y="48"/>
                  </a:cubicBezTo>
                  <a:cubicBezTo>
                    <a:pt x="0" y="76"/>
                    <a:pt x="10" y="52"/>
                    <a:pt x="13" y="101"/>
                  </a:cubicBezTo>
                  <a:cubicBezTo>
                    <a:pt x="16" y="164"/>
                    <a:pt x="11" y="223"/>
                    <a:pt x="27" y="283"/>
                  </a:cubicBezTo>
                  <a:cubicBezTo>
                    <a:pt x="34" y="339"/>
                    <a:pt x="42" y="397"/>
                    <a:pt x="61" y="451"/>
                  </a:cubicBezTo>
                  <a:cubicBezTo>
                    <a:pt x="69" y="501"/>
                    <a:pt x="96" y="546"/>
                    <a:pt x="118" y="591"/>
                  </a:cubicBezTo>
                  <a:cubicBezTo>
                    <a:pt x="130" y="616"/>
                    <a:pt x="136" y="644"/>
                    <a:pt x="152" y="667"/>
                  </a:cubicBezTo>
                  <a:cubicBezTo>
                    <a:pt x="158" y="691"/>
                    <a:pt x="168" y="712"/>
                    <a:pt x="176" y="735"/>
                  </a:cubicBezTo>
                  <a:cubicBezTo>
                    <a:pt x="201" y="808"/>
                    <a:pt x="217" y="893"/>
                    <a:pt x="224" y="970"/>
                  </a:cubicBezTo>
                  <a:cubicBezTo>
                    <a:pt x="227" y="1007"/>
                    <a:pt x="216" y="1110"/>
                    <a:pt x="267" y="1128"/>
                  </a:cubicBezTo>
                  <a:cubicBezTo>
                    <a:pt x="291" y="1218"/>
                    <a:pt x="317" y="1308"/>
                    <a:pt x="344" y="1397"/>
                  </a:cubicBezTo>
                  <a:cubicBezTo>
                    <a:pt x="352" y="1425"/>
                    <a:pt x="360" y="1444"/>
                    <a:pt x="377" y="1469"/>
                  </a:cubicBezTo>
                  <a:cubicBezTo>
                    <a:pt x="380" y="1473"/>
                    <a:pt x="378" y="1481"/>
                    <a:pt x="382" y="1483"/>
                  </a:cubicBezTo>
                  <a:cubicBezTo>
                    <a:pt x="395" y="1490"/>
                    <a:pt x="411" y="1490"/>
                    <a:pt x="425" y="1493"/>
                  </a:cubicBezTo>
                  <a:cubicBezTo>
                    <a:pt x="448" y="1526"/>
                    <a:pt x="434" y="1518"/>
                    <a:pt x="459" y="1527"/>
                  </a:cubicBezTo>
                  <a:cubicBezTo>
                    <a:pt x="462" y="1532"/>
                    <a:pt x="464" y="1538"/>
                    <a:pt x="469" y="1541"/>
                  </a:cubicBezTo>
                  <a:cubicBezTo>
                    <a:pt x="486" y="1552"/>
                    <a:pt x="508" y="1551"/>
                    <a:pt x="526" y="1560"/>
                  </a:cubicBezTo>
                  <a:cubicBezTo>
                    <a:pt x="541" y="1568"/>
                    <a:pt x="555" y="1576"/>
                    <a:pt x="569" y="1584"/>
                  </a:cubicBezTo>
                  <a:cubicBezTo>
                    <a:pt x="583" y="1592"/>
                    <a:pt x="589" y="1595"/>
                    <a:pt x="603" y="1599"/>
                  </a:cubicBezTo>
                  <a:cubicBezTo>
                    <a:pt x="608" y="1600"/>
                    <a:pt x="619" y="1599"/>
                    <a:pt x="617" y="1603"/>
                  </a:cubicBezTo>
                  <a:cubicBezTo>
                    <a:pt x="614" y="1609"/>
                    <a:pt x="604" y="1606"/>
                    <a:pt x="598" y="1608"/>
                  </a:cubicBezTo>
                  <a:close/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60" name="Line 32"/>
            <p:cNvSpPr>
              <a:spLocks noChangeShapeType="1"/>
            </p:cNvSpPr>
            <p:nvPr/>
          </p:nvSpPr>
          <p:spPr bwMode="auto">
            <a:xfrm>
              <a:off x="3120" y="2570"/>
              <a:ext cx="28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59" name="Text Box 31"/>
            <p:cNvSpPr txBox="1">
              <a:spLocks noChangeArrowheads="1"/>
            </p:cNvSpPr>
            <p:nvPr/>
          </p:nvSpPr>
          <p:spPr bwMode="auto">
            <a:xfrm>
              <a:off x="3504" y="2414"/>
              <a:ext cx="194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rhyNkhd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; (971 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3435350" y="4638675"/>
            <a:ext cx="5027613" cy="1822450"/>
            <a:chOff x="2164" y="2922"/>
            <a:chExt cx="3167" cy="1148"/>
          </a:xfrm>
        </p:grpSpPr>
        <p:sp>
          <p:nvSpPr>
            <p:cNvPr id="22557" name="Freeform 29"/>
            <p:cNvSpPr>
              <a:spLocks/>
            </p:cNvSpPr>
            <p:nvPr/>
          </p:nvSpPr>
          <p:spPr bwMode="auto">
            <a:xfrm>
              <a:off x="2164" y="3091"/>
              <a:ext cx="288" cy="979"/>
            </a:xfrm>
            <a:custGeom>
              <a:avLst/>
              <a:gdLst/>
              <a:ahLst/>
              <a:cxnLst>
                <a:cxn ang="0">
                  <a:pos x="15" y="979"/>
                </a:cxn>
                <a:cxn ang="0">
                  <a:pos x="10" y="869"/>
                </a:cxn>
                <a:cxn ang="0">
                  <a:pos x="30" y="840"/>
                </a:cxn>
                <a:cxn ang="0">
                  <a:pos x="73" y="739"/>
                </a:cxn>
                <a:cxn ang="0">
                  <a:pos x="169" y="567"/>
                </a:cxn>
                <a:cxn ang="0">
                  <a:pos x="202" y="528"/>
                </a:cxn>
                <a:cxn ang="0">
                  <a:pos x="255" y="365"/>
                </a:cxn>
                <a:cxn ang="0">
                  <a:pos x="260" y="331"/>
                </a:cxn>
                <a:cxn ang="0">
                  <a:pos x="270" y="293"/>
                </a:cxn>
                <a:cxn ang="0">
                  <a:pos x="274" y="245"/>
                </a:cxn>
                <a:cxn ang="0">
                  <a:pos x="284" y="216"/>
                </a:cxn>
                <a:cxn ang="0">
                  <a:pos x="231" y="67"/>
                </a:cxn>
                <a:cxn ang="0">
                  <a:pos x="212" y="24"/>
                </a:cxn>
                <a:cxn ang="0">
                  <a:pos x="178" y="0"/>
                </a:cxn>
              </a:cxnLst>
              <a:rect l="0" t="0" r="r" b="b"/>
              <a:pathLst>
                <a:path w="288" h="979">
                  <a:moveTo>
                    <a:pt x="15" y="979"/>
                  </a:moveTo>
                  <a:cubicBezTo>
                    <a:pt x="2" y="942"/>
                    <a:pt x="0" y="911"/>
                    <a:pt x="10" y="869"/>
                  </a:cubicBezTo>
                  <a:cubicBezTo>
                    <a:pt x="13" y="858"/>
                    <a:pt x="30" y="840"/>
                    <a:pt x="30" y="840"/>
                  </a:cubicBezTo>
                  <a:cubicBezTo>
                    <a:pt x="32" y="814"/>
                    <a:pt x="43" y="749"/>
                    <a:pt x="73" y="739"/>
                  </a:cubicBezTo>
                  <a:cubicBezTo>
                    <a:pt x="94" y="676"/>
                    <a:pt x="114" y="608"/>
                    <a:pt x="169" y="567"/>
                  </a:cubicBezTo>
                  <a:cubicBezTo>
                    <a:pt x="179" y="550"/>
                    <a:pt x="186" y="539"/>
                    <a:pt x="202" y="528"/>
                  </a:cubicBezTo>
                  <a:cubicBezTo>
                    <a:pt x="222" y="473"/>
                    <a:pt x="245" y="424"/>
                    <a:pt x="255" y="365"/>
                  </a:cubicBezTo>
                  <a:cubicBezTo>
                    <a:pt x="257" y="354"/>
                    <a:pt x="258" y="342"/>
                    <a:pt x="260" y="331"/>
                  </a:cubicBezTo>
                  <a:cubicBezTo>
                    <a:pt x="263" y="318"/>
                    <a:pt x="270" y="293"/>
                    <a:pt x="270" y="293"/>
                  </a:cubicBezTo>
                  <a:cubicBezTo>
                    <a:pt x="271" y="277"/>
                    <a:pt x="271" y="261"/>
                    <a:pt x="274" y="245"/>
                  </a:cubicBezTo>
                  <a:cubicBezTo>
                    <a:pt x="276" y="235"/>
                    <a:pt x="284" y="216"/>
                    <a:pt x="284" y="216"/>
                  </a:cubicBezTo>
                  <a:cubicBezTo>
                    <a:pt x="281" y="169"/>
                    <a:pt x="288" y="86"/>
                    <a:pt x="231" y="67"/>
                  </a:cubicBezTo>
                  <a:cubicBezTo>
                    <a:pt x="226" y="52"/>
                    <a:pt x="224" y="36"/>
                    <a:pt x="212" y="24"/>
                  </a:cubicBezTo>
                  <a:cubicBezTo>
                    <a:pt x="199" y="11"/>
                    <a:pt x="186" y="16"/>
                    <a:pt x="178" y="0"/>
                  </a:cubicBezTo>
                </a:path>
              </a:pathLst>
            </a:cu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56" name="Line 28"/>
            <p:cNvSpPr>
              <a:spLocks noChangeShapeType="1"/>
            </p:cNvSpPr>
            <p:nvPr/>
          </p:nvSpPr>
          <p:spPr bwMode="auto">
            <a:xfrm>
              <a:off x="3120" y="3073"/>
              <a:ext cx="288" cy="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55" name="Text Box 27"/>
            <p:cNvSpPr txBox="1">
              <a:spLocks noChangeArrowheads="1"/>
            </p:cNvSpPr>
            <p:nvPr/>
          </p:nvSpPr>
          <p:spPr bwMode="auto">
            <a:xfrm>
              <a:off x="3504" y="2922"/>
              <a:ext cx="182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cs typeface="Arial"/>
                </a:rPr>
                <a:t>vNrf;fpah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(700 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608174" y="2435169"/>
            <a:ext cx="7085015" cy="4117975"/>
            <a:chOff x="978" y="1526"/>
            <a:chExt cx="4463" cy="2594"/>
          </a:xfrm>
        </p:grpSpPr>
        <p:sp>
          <p:nvSpPr>
            <p:cNvPr id="22553" name="Line 25"/>
            <p:cNvSpPr>
              <a:spLocks noChangeShapeType="1"/>
            </p:cNvSpPr>
            <p:nvPr/>
          </p:nvSpPr>
          <p:spPr bwMode="auto">
            <a:xfrm>
              <a:off x="3120" y="2822"/>
              <a:ext cx="288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52" name="Text Box 24"/>
            <p:cNvSpPr txBox="1">
              <a:spLocks noChangeArrowheads="1"/>
            </p:cNvSpPr>
            <p:nvPr/>
          </p:nvSpPr>
          <p:spPr bwMode="auto">
            <a:xfrm>
              <a:off x="3504" y="2668"/>
              <a:ext cx="193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vNrf;fpah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 (700 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  <p:sp>
          <p:nvSpPr>
            <p:cNvPr id="22551" name="Freeform 23"/>
            <p:cNvSpPr>
              <a:spLocks/>
            </p:cNvSpPr>
            <p:nvPr/>
          </p:nvSpPr>
          <p:spPr bwMode="auto">
            <a:xfrm>
              <a:off x="978" y="1526"/>
              <a:ext cx="1184" cy="2594"/>
            </a:xfrm>
            <a:custGeom>
              <a:avLst/>
              <a:gdLst/>
              <a:ahLst/>
              <a:cxnLst>
                <a:cxn ang="0">
                  <a:pos x="721" y="0"/>
                </a:cxn>
                <a:cxn ang="0">
                  <a:pos x="625" y="58"/>
                </a:cxn>
                <a:cxn ang="0">
                  <a:pos x="587" y="106"/>
                </a:cxn>
                <a:cxn ang="0">
                  <a:pos x="548" y="164"/>
                </a:cxn>
                <a:cxn ang="0">
                  <a:pos x="520" y="192"/>
                </a:cxn>
                <a:cxn ang="0">
                  <a:pos x="500" y="231"/>
                </a:cxn>
                <a:cxn ang="0">
                  <a:pos x="452" y="269"/>
                </a:cxn>
                <a:cxn ang="0">
                  <a:pos x="414" y="327"/>
                </a:cxn>
                <a:cxn ang="0">
                  <a:pos x="376" y="394"/>
                </a:cxn>
                <a:cxn ang="0">
                  <a:pos x="347" y="461"/>
                </a:cxn>
                <a:cxn ang="0">
                  <a:pos x="280" y="682"/>
                </a:cxn>
                <a:cxn ang="0">
                  <a:pos x="241" y="1008"/>
                </a:cxn>
                <a:cxn ang="0">
                  <a:pos x="174" y="1172"/>
                </a:cxn>
                <a:cxn ang="0">
                  <a:pos x="136" y="1229"/>
                </a:cxn>
                <a:cxn ang="0">
                  <a:pos x="116" y="1258"/>
                </a:cxn>
                <a:cxn ang="0">
                  <a:pos x="88" y="1392"/>
                </a:cxn>
                <a:cxn ang="0">
                  <a:pos x="126" y="1940"/>
                </a:cxn>
                <a:cxn ang="0">
                  <a:pos x="155" y="1988"/>
                </a:cxn>
                <a:cxn ang="0">
                  <a:pos x="164" y="2016"/>
                </a:cxn>
                <a:cxn ang="0">
                  <a:pos x="184" y="2045"/>
                </a:cxn>
                <a:cxn ang="0">
                  <a:pos x="212" y="2151"/>
                </a:cxn>
                <a:cxn ang="0">
                  <a:pos x="251" y="2304"/>
                </a:cxn>
                <a:cxn ang="0">
                  <a:pos x="385" y="2410"/>
                </a:cxn>
                <a:cxn ang="0">
                  <a:pos x="462" y="2468"/>
                </a:cxn>
                <a:cxn ang="0">
                  <a:pos x="520" y="2487"/>
                </a:cxn>
                <a:cxn ang="0">
                  <a:pos x="644" y="2525"/>
                </a:cxn>
                <a:cxn ang="0">
                  <a:pos x="932" y="2554"/>
                </a:cxn>
                <a:cxn ang="0">
                  <a:pos x="1163" y="2554"/>
                </a:cxn>
                <a:cxn ang="0">
                  <a:pos x="1124" y="2381"/>
                </a:cxn>
              </a:cxnLst>
              <a:rect l="0" t="0" r="r" b="b"/>
              <a:pathLst>
                <a:path w="1184" h="2594">
                  <a:moveTo>
                    <a:pt x="721" y="0"/>
                  </a:moveTo>
                  <a:cubicBezTo>
                    <a:pt x="670" y="11"/>
                    <a:pt x="653" y="15"/>
                    <a:pt x="625" y="58"/>
                  </a:cubicBezTo>
                  <a:cubicBezTo>
                    <a:pt x="605" y="122"/>
                    <a:pt x="633" y="54"/>
                    <a:pt x="587" y="106"/>
                  </a:cubicBezTo>
                  <a:cubicBezTo>
                    <a:pt x="572" y="123"/>
                    <a:pt x="561" y="145"/>
                    <a:pt x="548" y="164"/>
                  </a:cubicBezTo>
                  <a:cubicBezTo>
                    <a:pt x="541" y="175"/>
                    <a:pt x="528" y="181"/>
                    <a:pt x="520" y="192"/>
                  </a:cubicBezTo>
                  <a:cubicBezTo>
                    <a:pt x="511" y="204"/>
                    <a:pt x="509" y="220"/>
                    <a:pt x="500" y="231"/>
                  </a:cubicBezTo>
                  <a:cubicBezTo>
                    <a:pt x="487" y="247"/>
                    <a:pt x="467" y="255"/>
                    <a:pt x="452" y="269"/>
                  </a:cubicBezTo>
                  <a:cubicBezTo>
                    <a:pt x="433" y="330"/>
                    <a:pt x="458" y="266"/>
                    <a:pt x="414" y="327"/>
                  </a:cubicBezTo>
                  <a:cubicBezTo>
                    <a:pt x="399" y="348"/>
                    <a:pt x="390" y="373"/>
                    <a:pt x="376" y="394"/>
                  </a:cubicBezTo>
                  <a:cubicBezTo>
                    <a:pt x="355" y="473"/>
                    <a:pt x="380" y="395"/>
                    <a:pt x="347" y="461"/>
                  </a:cubicBezTo>
                  <a:cubicBezTo>
                    <a:pt x="315" y="525"/>
                    <a:pt x="294" y="612"/>
                    <a:pt x="280" y="682"/>
                  </a:cubicBezTo>
                  <a:cubicBezTo>
                    <a:pt x="259" y="789"/>
                    <a:pt x="270" y="903"/>
                    <a:pt x="241" y="1008"/>
                  </a:cubicBezTo>
                  <a:cubicBezTo>
                    <a:pt x="226" y="1063"/>
                    <a:pt x="208" y="1127"/>
                    <a:pt x="174" y="1172"/>
                  </a:cubicBezTo>
                  <a:cubicBezTo>
                    <a:pt x="160" y="1190"/>
                    <a:pt x="149" y="1210"/>
                    <a:pt x="136" y="1229"/>
                  </a:cubicBezTo>
                  <a:cubicBezTo>
                    <a:pt x="129" y="1239"/>
                    <a:pt x="116" y="1258"/>
                    <a:pt x="116" y="1258"/>
                  </a:cubicBezTo>
                  <a:cubicBezTo>
                    <a:pt x="102" y="1304"/>
                    <a:pt x="94" y="1344"/>
                    <a:pt x="88" y="1392"/>
                  </a:cubicBezTo>
                  <a:cubicBezTo>
                    <a:pt x="91" y="1575"/>
                    <a:pt x="0" y="1807"/>
                    <a:pt x="126" y="1940"/>
                  </a:cubicBezTo>
                  <a:cubicBezTo>
                    <a:pt x="156" y="2024"/>
                    <a:pt x="113" y="1917"/>
                    <a:pt x="155" y="1988"/>
                  </a:cubicBezTo>
                  <a:cubicBezTo>
                    <a:pt x="160" y="1996"/>
                    <a:pt x="160" y="2007"/>
                    <a:pt x="164" y="2016"/>
                  </a:cubicBezTo>
                  <a:cubicBezTo>
                    <a:pt x="169" y="2026"/>
                    <a:pt x="177" y="2035"/>
                    <a:pt x="184" y="2045"/>
                  </a:cubicBezTo>
                  <a:cubicBezTo>
                    <a:pt x="192" y="2081"/>
                    <a:pt x="206" y="2115"/>
                    <a:pt x="212" y="2151"/>
                  </a:cubicBezTo>
                  <a:cubicBezTo>
                    <a:pt x="220" y="2197"/>
                    <a:pt x="226" y="2262"/>
                    <a:pt x="251" y="2304"/>
                  </a:cubicBezTo>
                  <a:cubicBezTo>
                    <a:pt x="286" y="2361"/>
                    <a:pt x="324" y="2390"/>
                    <a:pt x="385" y="2410"/>
                  </a:cubicBezTo>
                  <a:cubicBezTo>
                    <a:pt x="518" y="2454"/>
                    <a:pt x="400" y="2431"/>
                    <a:pt x="462" y="2468"/>
                  </a:cubicBezTo>
                  <a:cubicBezTo>
                    <a:pt x="479" y="2479"/>
                    <a:pt x="502" y="2478"/>
                    <a:pt x="520" y="2487"/>
                  </a:cubicBezTo>
                  <a:cubicBezTo>
                    <a:pt x="570" y="2513"/>
                    <a:pt x="581" y="2516"/>
                    <a:pt x="644" y="2525"/>
                  </a:cubicBezTo>
                  <a:cubicBezTo>
                    <a:pt x="733" y="2556"/>
                    <a:pt x="844" y="2549"/>
                    <a:pt x="932" y="2554"/>
                  </a:cubicBezTo>
                  <a:cubicBezTo>
                    <a:pt x="1002" y="2569"/>
                    <a:pt x="1103" y="2594"/>
                    <a:pt x="1163" y="2554"/>
                  </a:cubicBezTo>
                  <a:cubicBezTo>
                    <a:pt x="1184" y="2540"/>
                    <a:pt x="1149" y="2406"/>
                    <a:pt x="1124" y="2381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720725" y="1262063"/>
            <a:ext cx="8147050" cy="5138737"/>
            <a:chOff x="454" y="795"/>
            <a:chExt cx="5132" cy="3237"/>
          </a:xfrm>
        </p:grpSpPr>
        <p:sp>
          <p:nvSpPr>
            <p:cNvPr id="22549" name="Line 21"/>
            <p:cNvSpPr>
              <a:spLocks noChangeShapeType="1"/>
            </p:cNvSpPr>
            <p:nvPr/>
          </p:nvSpPr>
          <p:spPr bwMode="auto">
            <a:xfrm>
              <a:off x="3120" y="3828"/>
              <a:ext cx="288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48" name="Text Box 20"/>
            <p:cNvSpPr txBox="1">
              <a:spLocks noChangeArrowheads="1"/>
            </p:cNvSpPr>
            <p:nvPr/>
          </p:nvSpPr>
          <p:spPr bwMode="auto">
            <a:xfrm>
              <a:off x="3504" y="3683"/>
              <a:ext cx="208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kfh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VNuhJ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 (20 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cs typeface="Arial"/>
                </a:rPr>
                <a:t>.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  <p:sp>
          <p:nvSpPr>
            <p:cNvPr id="22547" name="Freeform 19"/>
            <p:cNvSpPr>
              <a:spLocks/>
            </p:cNvSpPr>
            <p:nvPr/>
          </p:nvSpPr>
          <p:spPr bwMode="auto">
            <a:xfrm>
              <a:off x="454" y="795"/>
              <a:ext cx="1716" cy="3237"/>
            </a:xfrm>
            <a:custGeom>
              <a:avLst/>
              <a:gdLst/>
              <a:ahLst/>
              <a:cxnLst>
                <a:cxn ang="0">
                  <a:pos x="1389" y="271"/>
                </a:cxn>
                <a:cxn ang="0">
                  <a:pos x="1216" y="50"/>
                </a:cxn>
                <a:cxn ang="0">
                  <a:pos x="1053" y="11"/>
                </a:cxn>
                <a:cxn ang="0">
                  <a:pos x="996" y="79"/>
                </a:cxn>
                <a:cxn ang="0">
                  <a:pos x="775" y="107"/>
                </a:cxn>
                <a:cxn ang="0">
                  <a:pos x="564" y="280"/>
                </a:cxn>
                <a:cxn ang="0">
                  <a:pos x="487" y="424"/>
                </a:cxn>
                <a:cxn ang="0">
                  <a:pos x="554" y="703"/>
                </a:cxn>
                <a:cxn ang="0">
                  <a:pos x="679" y="1163"/>
                </a:cxn>
                <a:cxn ang="0">
                  <a:pos x="564" y="1279"/>
                </a:cxn>
                <a:cxn ang="0">
                  <a:pos x="352" y="1461"/>
                </a:cxn>
                <a:cxn ang="0">
                  <a:pos x="295" y="1682"/>
                </a:cxn>
                <a:cxn ang="0">
                  <a:pos x="64" y="1787"/>
                </a:cxn>
                <a:cxn ang="0">
                  <a:pos x="16" y="2488"/>
                </a:cxn>
                <a:cxn ang="0">
                  <a:pos x="84" y="2757"/>
                </a:cxn>
                <a:cxn ang="0">
                  <a:pos x="122" y="2959"/>
                </a:cxn>
                <a:cxn ang="0">
                  <a:pos x="180" y="3026"/>
                </a:cxn>
                <a:cxn ang="0">
                  <a:pos x="352" y="3227"/>
                </a:cxn>
                <a:cxn ang="0">
                  <a:pos x="477" y="3122"/>
                </a:cxn>
                <a:cxn ang="0">
                  <a:pos x="535" y="3083"/>
                </a:cxn>
                <a:cxn ang="0">
                  <a:pos x="592" y="2978"/>
                </a:cxn>
                <a:cxn ang="0">
                  <a:pos x="688" y="2853"/>
                </a:cxn>
                <a:cxn ang="0">
                  <a:pos x="852" y="2719"/>
                </a:cxn>
                <a:cxn ang="0">
                  <a:pos x="957" y="2546"/>
                </a:cxn>
                <a:cxn ang="0">
                  <a:pos x="1015" y="2421"/>
                </a:cxn>
                <a:cxn ang="0">
                  <a:pos x="1082" y="2306"/>
                </a:cxn>
                <a:cxn ang="0">
                  <a:pos x="1226" y="2123"/>
                </a:cxn>
                <a:cxn ang="0">
                  <a:pos x="1255" y="2075"/>
                </a:cxn>
                <a:cxn ang="0">
                  <a:pos x="1437" y="2037"/>
                </a:cxn>
                <a:cxn ang="0">
                  <a:pos x="1533" y="2037"/>
                </a:cxn>
                <a:cxn ang="0">
                  <a:pos x="1572" y="2114"/>
                </a:cxn>
                <a:cxn ang="0">
                  <a:pos x="1476" y="2555"/>
                </a:cxn>
                <a:cxn ang="0">
                  <a:pos x="1456" y="2613"/>
                </a:cxn>
                <a:cxn ang="0">
                  <a:pos x="1495" y="2863"/>
                </a:cxn>
                <a:cxn ang="0">
                  <a:pos x="1543" y="3064"/>
                </a:cxn>
                <a:cxn ang="0">
                  <a:pos x="1639" y="3122"/>
                </a:cxn>
              </a:cxnLst>
              <a:rect l="0" t="0" r="r" b="b"/>
              <a:pathLst>
                <a:path w="1716" h="3237">
                  <a:moveTo>
                    <a:pt x="1476" y="645"/>
                  </a:moveTo>
                  <a:cubicBezTo>
                    <a:pt x="1376" y="550"/>
                    <a:pt x="1536" y="317"/>
                    <a:pt x="1389" y="271"/>
                  </a:cubicBezTo>
                  <a:cubicBezTo>
                    <a:pt x="1376" y="229"/>
                    <a:pt x="1334" y="188"/>
                    <a:pt x="1303" y="155"/>
                  </a:cubicBezTo>
                  <a:cubicBezTo>
                    <a:pt x="1285" y="104"/>
                    <a:pt x="1271" y="67"/>
                    <a:pt x="1216" y="50"/>
                  </a:cubicBezTo>
                  <a:cubicBezTo>
                    <a:pt x="1188" y="31"/>
                    <a:pt x="1172" y="12"/>
                    <a:pt x="1140" y="2"/>
                  </a:cubicBezTo>
                  <a:cubicBezTo>
                    <a:pt x="1111" y="5"/>
                    <a:pt x="1080" y="0"/>
                    <a:pt x="1053" y="11"/>
                  </a:cubicBezTo>
                  <a:cubicBezTo>
                    <a:pt x="1044" y="15"/>
                    <a:pt x="1049" y="31"/>
                    <a:pt x="1044" y="40"/>
                  </a:cubicBezTo>
                  <a:cubicBezTo>
                    <a:pt x="1039" y="48"/>
                    <a:pt x="1002" y="77"/>
                    <a:pt x="996" y="79"/>
                  </a:cubicBezTo>
                  <a:cubicBezTo>
                    <a:pt x="937" y="97"/>
                    <a:pt x="874" y="93"/>
                    <a:pt x="813" y="98"/>
                  </a:cubicBezTo>
                  <a:cubicBezTo>
                    <a:pt x="800" y="101"/>
                    <a:pt x="787" y="103"/>
                    <a:pt x="775" y="107"/>
                  </a:cubicBezTo>
                  <a:cubicBezTo>
                    <a:pt x="755" y="113"/>
                    <a:pt x="717" y="127"/>
                    <a:pt x="717" y="127"/>
                  </a:cubicBezTo>
                  <a:cubicBezTo>
                    <a:pt x="674" y="170"/>
                    <a:pt x="616" y="263"/>
                    <a:pt x="564" y="280"/>
                  </a:cubicBezTo>
                  <a:cubicBezTo>
                    <a:pt x="541" y="302"/>
                    <a:pt x="523" y="321"/>
                    <a:pt x="496" y="338"/>
                  </a:cubicBezTo>
                  <a:cubicBezTo>
                    <a:pt x="469" y="380"/>
                    <a:pt x="471" y="361"/>
                    <a:pt x="487" y="424"/>
                  </a:cubicBezTo>
                  <a:cubicBezTo>
                    <a:pt x="492" y="444"/>
                    <a:pt x="506" y="482"/>
                    <a:pt x="506" y="482"/>
                  </a:cubicBezTo>
                  <a:cubicBezTo>
                    <a:pt x="511" y="550"/>
                    <a:pt x="501" y="647"/>
                    <a:pt x="554" y="703"/>
                  </a:cubicBezTo>
                  <a:cubicBezTo>
                    <a:pt x="576" y="766"/>
                    <a:pt x="586" y="830"/>
                    <a:pt x="602" y="895"/>
                  </a:cubicBezTo>
                  <a:cubicBezTo>
                    <a:pt x="624" y="985"/>
                    <a:pt x="655" y="1073"/>
                    <a:pt x="679" y="1163"/>
                  </a:cubicBezTo>
                  <a:cubicBezTo>
                    <a:pt x="668" y="1336"/>
                    <a:pt x="711" y="1335"/>
                    <a:pt x="592" y="1298"/>
                  </a:cubicBezTo>
                  <a:cubicBezTo>
                    <a:pt x="583" y="1292"/>
                    <a:pt x="575" y="1280"/>
                    <a:pt x="564" y="1279"/>
                  </a:cubicBezTo>
                  <a:cubicBezTo>
                    <a:pt x="507" y="1272"/>
                    <a:pt x="436" y="1313"/>
                    <a:pt x="381" y="1327"/>
                  </a:cubicBezTo>
                  <a:cubicBezTo>
                    <a:pt x="339" y="1389"/>
                    <a:pt x="373" y="1329"/>
                    <a:pt x="352" y="1461"/>
                  </a:cubicBezTo>
                  <a:cubicBezTo>
                    <a:pt x="344" y="1509"/>
                    <a:pt x="332" y="1557"/>
                    <a:pt x="324" y="1605"/>
                  </a:cubicBezTo>
                  <a:cubicBezTo>
                    <a:pt x="320" y="1629"/>
                    <a:pt x="317" y="1665"/>
                    <a:pt x="295" y="1682"/>
                  </a:cubicBezTo>
                  <a:cubicBezTo>
                    <a:pt x="270" y="1702"/>
                    <a:pt x="159" y="1728"/>
                    <a:pt x="122" y="1749"/>
                  </a:cubicBezTo>
                  <a:cubicBezTo>
                    <a:pt x="102" y="1760"/>
                    <a:pt x="64" y="1787"/>
                    <a:pt x="64" y="1787"/>
                  </a:cubicBezTo>
                  <a:cubicBezTo>
                    <a:pt x="20" y="1854"/>
                    <a:pt x="34" y="1823"/>
                    <a:pt x="16" y="1874"/>
                  </a:cubicBezTo>
                  <a:cubicBezTo>
                    <a:pt x="7" y="2161"/>
                    <a:pt x="0" y="2190"/>
                    <a:pt x="16" y="2488"/>
                  </a:cubicBezTo>
                  <a:cubicBezTo>
                    <a:pt x="19" y="2543"/>
                    <a:pt x="55" y="2596"/>
                    <a:pt x="64" y="2651"/>
                  </a:cubicBezTo>
                  <a:cubicBezTo>
                    <a:pt x="81" y="2755"/>
                    <a:pt x="63" y="2697"/>
                    <a:pt x="84" y="2757"/>
                  </a:cubicBezTo>
                  <a:cubicBezTo>
                    <a:pt x="91" y="2805"/>
                    <a:pt x="97" y="2876"/>
                    <a:pt x="112" y="2930"/>
                  </a:cubicBezTo>
                  <a:cubicBezTo>
                    <a:pt x="115" y="2940"/>
                    <a:pt x="116" y="2951"/>
                    <a:pt x="122" y="2959"/>
                  </a:cubicBezTo>
                  <a:cubicBezTo>
                    <a:pt x="129" y="2968"/>
                    <a:pt x="141" y="2972"/>
                    <a:pt x="151" y="2978"/>
                  </a:cubicBezTo>
                  <a:cubicBezTo>
                    <a:pt x="176" y="3059"/>
                    <a:pt x="140" y="2960"/>
                    <a:pt x="180" y="3026"/>
                  </a:cubicBezTo>
                  <a:cubicBezTo>
                    <a:pt x="212" y="3079"/>
                    <a:pt x="184" y="3119"/>
                    <a:pt x="247" y="3160"/>
                  </a:cubicBezTo>
                  <a:cubicBezTo>
                    <a:pt x="277" y="3205"/>
                    <a:pt x="299" y="3209"/>
                    <a:pt x="352" y="3227"/>
                  </a:cubicBezTo>
                  <a:cubicBezTo>
                    <a:pt x="362" y="3230"/>
                    <a:pt x="381" y="3237"/>
                    <a:pt x="381" y="3237"/>
                  </a:cubicBezTo>
                  <a:cubicBezTo>
                    <a:pt x="413" y="3189"/>
                    <a:pt x="417" y="3141"/>
                    <a:pt x="477" y="3122"/>
                  </a:cubicBezTo>
                  <a:cubicBezTo>
                    <a:pt x="487" y="3112"/>
                    <a:pt x="495" y="3101"/>
                    <a:pt x="506" y="3093"/>
                  </a:cubicBezTo>
                  <a:cubicBezTo>
                    <a:pt x="514" y="3087"/>
                    <a:pt x="527" y="3089"/>
                    <a:pt x="535" y="3083"/>
                  </a:cubicBezTo>
                  <a:cubicBezTo>
                    <a:pt x="551" y="3070"/>
                    <a:pt x="559" y="3050"/>
                    <a:pt x="573" y="3035"/>
                  </a:cubicBezTo>
                  <a:cubicBezTo>
                    <a:pt x="580" y="3016"/>
                    <a:pt x="582" y="2995"/>
                    <a:pt x="592" y="2978"/>
                  </a:cubicBezTo>
                  <a:cubicBezTo>
                    <a:pt x="603" y="2960"/>
                    <a:pt x="620" y="2947"/>
                    <a:pt x="631" y="2930"/>
                  </a:cubicBezTo>
                  <a:cubicBezTo>
                    <a:pt x="647" y="2880"/>
                    <a:pt x="633" y="2907"/>
                    <a:pt x="688" y="2853"/>
                  </a:cubicBezTo>
                  <a:cubicBezTo>
                    <a:pt x="695" y="2847"/>
                    <a:pt x="708" y="2834"/>
                    <a:pt x="708" y="2834"/>
                  </a:cubicBezTo>
                  <a:cubicBezTo>
                    <a:pt x="729" y="2766"/>
                    <a:pt x="807" y="2766"/>
                    <a:pt x="852" y="2719"/>
                  </a:cubicBezTo>
                  <a:cubicBezTo>
                    <a:pt x="873" y="2697"/>
                    <a:pt x="888" y="2673"/>
                    <a:pt x="909" y="2651"/>
                  </a:cubicBezTo>
                  <a:cubicBezTo>
                    <a:pt x="929" y="2596"/>
                    <a:pt x="915" y="2632"/>
                    <a:pt x="957" y="2546"/>
                  </a:cubicBezTo>
                  <a:cubicBezTo>
                    <a:pt x="963" y="2534"/>
                    <a:pt x="962" y="2519"/>
                    <a:pt x="967" y="2507"/>
                  </a:cubicBezTo>
                  <a:cubicBezTo>
                    <a:pt x="979" y="2479"/>
                    <a:pt x="998" y="2447"/>
                    <a:pt x="1015" y="2421"/>
                  </a:cubicBezTo>
                  <a:cubicBezTo>
                    <a:pt x="1021" y="2403"/>
                    <a:pt x="1037" y="2344"/>
                    <a:pt x="1053" y="2325"/>
                  </a:cubicBezTo>
                  <a:cubicBezTo>
                    <a:pt x="1060" y="2316"/>
                    <a:pt x="1073" y="2314"/>
                    <a:pt x="1082" y="2306"/>
                  </a:cubicBezTo>
                  <a:cubicBezTo>
                    <a:pt x="1122" y="2271"/>
                    <a:pt x="1156" y="2223"/>
                    <a:pt x="1188" y="2181"/>
                  </a:cubicBezTo>
                  <a:cubicBezTo>
                    <a:pt x="1202" y="2163"/>
                    <a:pt x="1218" y="2145"/>
                    <a:pt x="1226" y="2123"/>
                  </a:cubicBezTo>
                  <a:cubicBezTo>
                    <a:pt x="1229" y="2114"/>
                    <a:pt x="1231" y="2103"/>
                    <a:pt x="1236" y="2095"/>
                  </a:cubicBezTo>
                  <a:cubicBezTo>
                    <a:pt x="1241" y="2087"/>
                    <a:pt x="1246" y="2077"/>
                    <a:pt x="1255" y="2075"/>
                  </a:cubicBezTo>
                  <a:cubicBezTo>
                    <a:pt x="1286" y="2067"/>
                    <a:pt x="1319" y="2069"/>
                    <a:pt x="1351" y="2066"/>
                  </a:cubicBezTo>
                  <a:cubicBezTo>
                    <a:pt x="1418" y="2044"/>
                    <a:pt x="1389" y="2054"/>
                    <a:pt x="1437" y="2037"/>
                  </a:cubicBezTo>
                  <a:cubicBezTo>
                    <a:pt x="1447" y="2034"/>
                    <a:pt x="1466" y="2027"/>
                    <a:pt x="1466" y="2027"/>
                  </a:cubicBezTo>
                  <a:cubicBezTo>
                    <a:pt x="1488" y="2030"/>
                    <a:pt x="1513" y="2027"/>
                    <a:pt x="1533" y="2037"/>
                  </a:cubicBezTo>
                  <a:cubicBezTo>
                    <a:pt x="1542" y="2042"/>
                    <a:pt x="1540" y="2056"/>
                    <a:pt x="1543" y="2066"/>
                  </a:cubicBezTo>
                  <a:cubicBezTo>
                    <a:pt x="1556" y="2105"/>
                    <a:pt x="1544" y="2087"/>
                    <a:pt x="1572" y="2114"/>
                  </a:cubicBezTo>
                  <a:cubicBezTo>
                    <a:pt x="1610" y="2237"/>
                    <a:pt x="1598" y="2380"/>
                    <a:pt x="1504" y="2469"/>
                  </a:cubicBezTo>
                  <a:cubicBezTo>
                    <a:pt x="1495" y="2498"/>
                    <a:pt x="1486" y="2526"/>
                    <a:pt x="1476" y="2555"/>
                  </a:cubicBezTo>
                  <a:cubicBezTo>
                    <a:pt x="1473" y="2565"/>
                    <a:pt x="1469" y="2574"/>
                    <a:pt x="1466" y="2584"/>
                  </a:cubicBezTo>
                  <a:cubicBezTo>
                    <a:pt x="1463" y="2594"/>
                    <a:pt x="1456" y="2613"/>
                    <a:pt x="1456" y="2613"/>
                  </a:cubicBezTo>
                  <a:cubicBezTo>
                    <a:pt x="1468" y="2804"/>
                    <a:pt x="1448" y="2721"/>
                    <a:pt x="1476" y="2805"/>
                  </a:cubicBezTo>
                  <a:cubicBezTo>
                    <a:pt x="1482" y="2824"/>
                    <a:pt x="1489" y="2844"/>
                    <a:pt x="1495" y="2863"/>
                  </a:cubicBezTo>
                  <a:cubicBezTo>
                    <a:pt x="1498" y="2872"/>
                    <a:pt x="1504" y="2891"/>
                    <a:pt x="1504" y="2891"/>
                  </a:cubicBezTo>
                  <a:cubicBezTo>
                    <a:pt x="1512" y="2956"/>
                    <a:pt x="1523" y="3003"/>
                    <a:pt x="1543" y="3064"/>
                  </a:cubicBezTo>
                  <a:cubicBezTo>
                    <a:pt x="1546" y="3074"/>
                    <a:pt x="1544" y="3087"/>
                    <a:pt x="1552" y="3093"/>
                  </a:cubicBezTo>
                  <a:cubicBezTo>
                    <a:pt x="1583" y="3115"/>
                    <a:pt x="1609" y="3105"/>
                    <a:pt x="1639" y="3122"/>
                  </a:cubicBezTo>
                  <a:cubicBezTo>
                    <a:pt x="1709" y="3161"/>
                    <a:pt x="1673" y="3170"/>
                    <a:pt x="1716" y="3151"/>
                  </a:cubicBezTo>
                </a:path>
              </a:pathLst>
            </a:cu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</p:grp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2867025" y="2573338"/>
            <a:ext cx="5810253" cy="3703637"/>
            <a:chOff x="1806" y="1621"/>
            <a:chExt cx="3660" cy="2333"/>
          </a:xfrm>
        </p:grpSpPr>
        <p:sp>
          <p:nvSpPr>
            <p:cNvPr id="22545" name="Text Box 17"/>
            <p:cNvSpPr txBox="1">
              <a:spLocks noChangeArrowheads="1"/>
            </p:cNvSpPr>
            <p:nvPr/>
          </p:nvSpPr>
          <p:spPr bwMode="auto">
            <a:xfrm>
              <a:off x="3504" y="3175"/>
              <a:ext cx="196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neNfkpah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 (444 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  <p:sp>
          <p:nvSpPr>
            <p:cNvPr id="22544" name="Line 16"/>
            <p:cNvSpPr>
              <a:spLocks noChangeShapeType="1"/>
            </p:cNvSpPr>
            <p:nvPr/>
          </p:nvSpPr>
          <p:spPr bwMode="auto">
            <a:xfrm>
              <a:off x="3120" y="3325"/>
              <a:ext cx="288" cy="0"/>
            </a:xfrm>
            <a:prstGeom prst="line">
              <a:avLst/>
            </a:prstGeom>
            <a:noFill/>
            <a:ln w="76200">
              <a:solidFill>
                <a:srgbClr val="80008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43" name="Freeform 15"/>
            <p:cNvSpPr>
              <a:spLocks/>
            </p:cNvSpPr>
            <p:nvPr/>
          </p:nvSpPr>
          <p:spPr bwMode="auto">
            <a:xfrm>
              <a:off x="1806" y="1621"/>
              <a:ext cx="713" cy="2333"/>
            </a:xfrm>
            <a:custGeom>
              <a:avLst/>
              <a:gdLst/>
              <a:ahLst/>
              <a:cxnLst>
                <a:cxn ang="0">
                  <a:pos x="313" y="2333"/>
                </a:cxn>
                <a:cxn ang="0">
                  <a:pos x="313" y="2245"/>
                </a:cxn>
                <a:cxn ang="0">
                  <a:pos x="420" y="1972"/>
                </a:cxn>
                <a:cxn ang="0">
                  <a:pos x="469" y="1542"/>
                </a:cxn>
                <a:cxn ang="0">
                  <a:pos x="518" y="1454"/>
                </a:cxn>
                <a:cxn ang="0">
                  <a:pos x="566" y="1279"/>
                </a:cxn>
                <a:cxn ang="0">
                  <a:pos x="605" y="1191"/>
                </a:cxn>
                <a:cxn ang="0">
                  <a:pos x="625" y="1122"/>
                </a:cxn>
                <a:cxn ang="0">
                  <a:pos x="664" y="1064"/>
                </a:cxn>
                <a:cxn ang="0">
                  <a:pos x="703" y="937"/>
                </a:cxn>
                <a:cxn ang="0">
                  <a:pos x="713" y="908"/>
                </a:cxn>
                <a:cxn ang="0">
                  <a:pos x="683" y="556"/>
                </a:cxn>
                <a:cxn ang="0">
                  <a:pos x="664" y="449"/>
                </a:cxn>
                <a:cxn ang="0">
                  <a:pos x="644" y="390"/>
                </a:cxn>
                <a:cxn ang="0">
                  <a:pos x="635" y="322"/>
                </a:cxn>
                <a:cxn ang="0">
                  <a:pos x="586" y="175"/>
                </a:cxn>
                <a:cxn ang="0">
                  <a:pos x="576" y="146"/>
                </a:cxn>
                <a:cxn ang="0">
                  <a:pos x="547" y="127"/>
                </a:cxn>
                <a:cxn ang="0">
                  <a:pos x="469" y="78"/>
                </a:cxn>
                <a:cxn ang="0">
                  <a:pos x="439" y="68"/>
                </a:cxn>
                <a:cxn ang="0">
                  <a:pos x="410" y="58"/>
                </a:cxn>
                <a:cxn ang="0">
                  <a:pos x="332" y="0"/>
                </a:cxn>
                <a:cxn ang="0">
                  <a:pos x="68" y="9"/>
                </a:cxn>
                <a:cxn ang="0">
                  <a:pos x="39" y="19"/>
                </a:cxn>
                <a:cxn ang="0">
                  <a:pos x="0" y="78"/>
                </a:cxn>
                <a:cxn ang="0">
                  <a:pos x="107" y="449"/>
                </a:cxn>
                <a:cxn ang="0">
                  <a:pos x="166" y="537"/>
                </a:cxn>
                <a:cxn ang="0">
                  <a:pos x="186" y="595"/>
                </a:cxn>
                <a:cxn ang="0">
                  <a:pos x="225" y="654"/>
                </a:cxn>
                <a:cxn ang="0">
                  <a:pos x="244" y="712"/>
                </a:cxn>
                <a:cxn ang="0">
                  <a:pos x="254" y="742"/>
                </a:cxn>
                <a:cxn ang="0">
                  <a:pos x="264" y="1357"/>
                </a:cxn>
                <a:cxn ang="0">
                  <a:pos x="215" y="1484"/>
                </a:cxn>
                <a:cxn ang="0">
                  <a:pos x="186" y="1669"/>
                </a:cxn>
                <a:cxn ang="0">
                  <a:pos x="137" y="1728"/>
                </a:cxn>
                <a:cxn ang="0">
                  <a:pos x="98" y="1864"/>
                </a:cxn>
                <a:cxn ang="0">
                  <a:pos x="137" y="2030"/>
                </a:cxn>
                <a:cxn ang="0">
                  <a:pos x="205" y="2235"/>
                </a:cxn>
                <a:cxn ang="0">
                  <a:pos x="225" y="2294"/>
                </a:cxn>
                <a:cxn ang="0">
                  <a:pos x="254" y="2313"/>
                </a:cxn>
                <a:cxn ang="0">
                  <a:pos x="313" y="2333"/>
                </a:cxn>
              </a:cxnLst>
              <a:rect l="0" t="0" r="r" b="b"/>
              <a:pathLst>
                <a:path w="713" h="2333">
                  <a:moveTo>
                    <a:pt x="313" y="2333"/>
                  </a:moveTo>
                  <a:cubicBezTo>
                    <a:pt x="289" y="2263"/>
                    <a:pt x="281" y="2291"/>
                    <a:pt x="313" y="2245"/>
                  </a:cubicBezTo>
                  <a:cubicBezTo>
                    <a:pt x="336" y="2150"/>
                    <a:pt x="349" y="2043"/>
                    <a:pt x="420" y="1972"/>
                  </a:cubicBezTo>
                  <a:cubicBezTo>
                    <a:pt x="466" y="1833"/>
                    <a:pt x="378" y="1674"/>
                    <a:pt x="469" y="1542"/>
                  </a:cubicBezTo>
                  <a:cubicBezTo>
                    <a:pt x="479" y="1510"/>
                    <a:pt x="518" y="1454"/>
                    <a:pt x="518" y="1454"/>
                  </a:cubicBezTo>
                  <a:cubicBezTo>
                    <a:pt x="536" y="1398"/>
                    <a:pt x="543" y="1333"/>
                    <a:pt x="566" y="1279"/>
                  </a:cubicBezTo>
                  <a:cubicBezTo>
                    <a:pt x="579" y="1248"/>
                    <a:pt x="596" y="1225"/>
                    <a:pt x="605" y="1191"/>
                  </a:cubicBezTo>
                  <a:cubicBezTo>
                    <a:pt x="608" y="1182"/>
                    <a:pt x="619" y="1134"/>
                    <a:pt x="625" y="1122"/>
                  </a:cubicBezTo>
                  <a:cubicBezTo>
                    <a:pt x="636" y="1102"/>
                    <a:pt x="664" y="1064"/>
                    <a:pt x="664" y="1064"/>
                  </a:cubicBezTo>
                  <a:cubicBezTo>
                    <a:pt x="675" y="1020"/>
                    <a:pt x="688" y="980"/>
                    <a:pt x="703" y="937"/>
                  </a:cubicBezTo>
                  <a:cubicBezTo>
                    <a:pt x="706" y="927"/>
                    <a:pt x="713" y="908"/>
                    <a:pt x="713" y="908"/>
                  </a:cubicBezTo>
                  <a:cubicBezTo>
                    <a:pt x="707" y="760"/>
                    <a:pt x="706" y="683"/>
                    <a:pt x="683" y="556"/>
                  </a:cubicBezTo>
                  <a:cubicBezTo>
                    <a:pt x="677" y="520"/>
                    <a:pt x="672" y="484"/>
                    <a:pt x="664" y="449"/>
                  </a:cubicBezTo>
                  <a:cubicBezTo>
                    <a:pt x="659" y="429"/>
                    <a:pt x="644" y="390"/>
                    <a:pt x="644" y="390"/>
                  </a:cubicBezTo>
                  <a:cubicBezTo>
                    <a:pt x="641" y="367"/>
                    <a:pt x="640" y="344"/>
                    <a:pt x="635" y="322"/>
                  </a:cubicBezTo>
                  <a:cubicBezTo>
                    <a:pt x="624" y="276"/>
                    <a:pt x="601" y="221"/>
                    <a:pt x="586" y="175"/>
                  </a:cubicBezTo>
                  <a:cubicBezTo>
                    <a:pt x="583" y="165"/>
                    <a:pt x="585" y="152"/>
                    <a:pt x="576" y="146"/>
                  </a:cubicBezTo>
                  <a:cubicBezTo>
                    <a:pt x="566" y="140"/>
                    <a:pt x="557" y="133"/>
                    <a:pt x="547" y="127"/>
                  </a:cubicBezTo>
                  <a:cubicBezTo>
                    <a:pt x="516" y="80"/>
                    <a:pt x="539" y="101"/>
                    <a:pt x="469" y="78"/>
                  </a:cubicBezTo>
                  <a:cubicBezTo>
                    <a:pt x="459" y="75"/>
                    <a:pt x="449" y="71"/>
                    <a:pt x="439" y="68"/>
                  </a:cubicBezTo>
                  <a:cubicBezTo>
                    <a:pt x="429" y="65"/>
                    <a:pt x="410" y="58"/>
                    <a:pt x="410" y="58"/>
                  </a:cubicBezTo>
                  <a:cubicBezTo>
                    <a:pt x="384" y="19"/>
                    <a:pt x="370" y="25"/>
                    <a:pt x="332" y="0"/>
                  </a:cubicBezTo>
                  <a:cubicBezTo>
                    <a:pt x="244" y="3"/>
                    <a:pt x="156" y="3"/>
                    <a:pt x="68" y="9"/>
                  </a:cubicBezTo>
                  <a:cubicBezTo>
                    <a:pt x="58" y="10"/>
                    <a:pt x="46" y="12"/>
                    <a:pt x="39" y="19"/>
                  </a:cubicBezTo>
                  <a:cubicBezTo>
                    <a:pt x="22" y="36"/>
                    <a:pt x="16" y="61"/>
                    <a:pt x="0" y="78"/>
                  </a:cubicBezTo>
                  <a:cubicBezTo>
                    <a:pt x="10" y="254"/>
                    <a:pt x="6" y="320"/>
                    <a:pt x="107" y="449"/>
                  </a:cubicBezTo>
                  <a:cubicBezTo>
                    <a:pt x="127" y="474"/>
                    <a:pt x="148" y="509"/>
                    <a:pt x="166" y="537"/>
                  </a:cubicBezTo>
                  <a:cubicBezTo>
                    <a:pt x="177" y="554"/>
                    <a:pt x="175" y="578"/>
                    <a:pt x="186" y="595"/>
                  </a:cubicBezTo>
                  <a:cubicBezTo>
                    <a:pt x="199" y="615"/>
                    <a:pt x="225" y="654"/>
                    <a:pt x="225" y="654"/>
                  </a:cubicBezTo>
                  <a:cubicBezTo>
                    <a:pt x="231" y="673"/>
                    <a:pt x="238" y="693"/>
                    <a:pt x="244" y="712"/>
                  </a:cubicBezTo>
                  <a:cubicBezTo>
                    <a:pt x="247" y="722"/>
                    <a:pt x="254" y="742"/>
                    <a:pt x="254" y="742"/>
                  </a:cubicBezTo>
                  <a:cubicBezTo>
                    <a:pt x="281" y="950"/>
                    <a:pt x="273" y="1142"/>
                    <a:pt x="264" y="1357"/>
                  </a:cubicBezTo>
                  <a:cubicBezTo>
                    <a:pt x="262" y="1404"/>
                    <a:pt x="229" y="1441"/>
                    <a:pt x="215" y="1484"/>
                  </a:cubicBezTo>
                  <a:cubicBezTo>
                    <a:pt x="203" y="1631"/>
                    <a:pt x="218" y="1570"/>
                    <a:pt x="186" y="1669"/>
                  </a:cubicBezTo>
                  <a:cubicBezTo>
                    <a:pt x="178" y="1693"/>
                    <a:pt x="147" y="1705"/>
                    <a:pt x="137" y="1728"/>
                  </a:cubicBezTo>
                  <a:cubicBezTo>
                    <a:pt x="117" y="1773"/>
                    <a:pt x="107" y="1817"/>
                    <a:pt x="98" y="1864"/>
                  </a:cubicBezTo>
                  <a:cubicBezTo>
                    <a:pt x="105" y="1946"/>
                    <a:pt x="97" y="1972"/>
                    <a:pt x="137" y="2030"/>
                  </a:cubicBezTo>
                  <a:cubicBezTo>
                    <a:pt x="159" y="2099"/>
                    <a:pt x="182" y="2167"/>
                    <a:pt x="205" y="2235"/>
                  </a:cubicBezTo>
                  <a:cubicBezTo>
                    <a:pt x="212" y="2255"/>
                    <a:pt x="208" y="2283"/>
                    <a:pt x="225" y="2294"/>
                  </a:cubicBezTo>
                  <a:cubicBezTo>
                    <a:pt x="235" y="2300"/>
                    <a:pt x="243" y="2308"/>
                    <a:pt x="254" y="2313"/>
                  </a:cubicBezTo>
                  <a:cubicBezTo>
                    <a:pt x="273" y="2321"/>
                    <a:pt x="313" y="2333"/>
                    <a:pt x="313" y="2333"/>
                  </a:cubicBezTo>
                  <a:close/>
                </a:path>
              </a:pathLst>
            </a:custGeom>
            <a:noFill/>
            <a:ln w="57150">
              <a:solidFill>
                <a:srgbClr val="80008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</p:grp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644525" y="2122488"/>
            <a:ext cx="8355013" cy="4294187"/>
            <a:chOff x="406" y="1337"/>
            <a:chExt cx="5263" cy="2705"/>
          </a:xfrm>
        </p:grpSpPr>
        <p:sp>
          <p:nvSpPr>
            <p:cNvPr id="22541" name="Line 13"/>
            <p:cNvSpPr>
              <a:spLocks noChangeShapeType="1"/>
            </p:cNvSpPr>
            <p:nvPr/>
          </p:nvSpPr>
          <p:spPr bwMode="auto">
            <a:xfrm>
              <a:off x="3120" y="3576"/>
              <a:ext cx="288" cy="0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40" name="Text Box 12"/>
            <p:cNvSpPr txBox="1">
              <a:spLocks noChangeArrowheads="1"/>
            </p:cNvSpPr>
            <p:nvPr/>
          </p:nvSpPr>
          <p:spPr bwMode="auto">
            <a:xfrm>
              <a:off x="3504" y="3429"/>
              <a:ext cx="216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f];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Nkhdpah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; (100 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  <p:sp>
          <p:nvSpPr>
            <p:cNvPr id="22539" name="Freeform 11"/>
            <p:cNvSpPr>
              <a:spLocks/>
            </p:cNvSpPr>
            <p:nvPr/>
          </p:nvSpPr>
          <p:spPr bwMode="auto">
            <a:xfrm>
              <a:off x="406" y="1337"/>
              <a:ext cx="1498" cy="2705"/>
            </a:xfrm>
            <a:custGeom>
              <a:avLst/>
              <a:gdLst/>
              <a:ahLst/>
              <a:cxnLst>
                <a:cxn ang="0">
                  <a:pos x="1498" y="127"/>
                </a:cxn>
                <a:cxn ang="0">
                  <a:pos x="1468" y="10"/>
                </a:cxn>
                <a:cxn ang="0">
                  <a:pos x="1439" y="0"/>
                </a:cxn>
                <a:cxn ang="0">
                  <a:pos x="1283" y="30"/>
                </a:cxn>
                <a:cxn ang="0">
                  <a:pos x="1322" y="206"/>
                </a:cxn>
                <a:cxn ang="0">
                  <a:pos x="1342" y="352"/>
                </a:cxn>
                <a:cxn ang="0">
                  <a:pos x="1371" y="411"/>
                </a:cxn>
                <a:cxn ang="0">
                  <a:pos x="1381" y="821"/>
                </a:cxn>
                <a:cxn ang="0">
                  <a:pos x="1390" y="860"/>
                </a:cxn>
                <a:cxn ang="0">
                  <a:pos x="1371" y="830"/>
                </a:cxn>
                <a:cxn ang="0">
                  <a:pos x="1312" y="811"/>
                </a:cxn>
                <a:cxn ang="0">
                  <a:pos x="1234" y="821"/>
                </a:cxn>
                <a:cxn ang="0">
                  <a:pos x="1176" y="860"/>
                </a:cxn>
                <a:cxn ang="0">
                  <a:pos x="1019" y="928"/>
                </a:cxn>
                <a:cxn ang="0">
                  <a:pos x="1000" y="957"/>
                </a:cxn>
                <a:cxn ang="0">
                  <a:pos x="971" y="977"/>
                </a:cxn>
                <a:cxn ang="0">
                  <a:pos x="931" y="1035"/>
                </a:cxn>
                <a:cxn ang="0">
                  <a:pos x="922" y="1006"/>
                </a:cxn>
                <a:cxn ang="0">
                  <a:pos x="834" y="1035"/>
                </a:cxn>
                <a:cxn ang="0">
                  <a:pos x="639" y="1074"/>
                </a:cxn>
                <a:cxn ang="0">
                  <a:pos x="541" y="1084"/>
                </a:cxn>
                <a:cxn ang="0">
                  <a:pos x="346" y="1143"/>
                </a:cxn>
                <a:cxn ang="0">
                  <a:pos x="238" y="1182"/>
                </a:cxn>
                <a:cxn ang="0">
                  <a:pos x="190" y="1231"/>
                </a:cxn>
                <a:cxn ang="0">
                  <a:pos x="111" y="1289"/>
                </a:cxn>
                <a:cxn ang="0">
                  <a:pos x="72" y="1377"/>
                </a:cxn>
                <a:cxn ang="0">
                  <a:pos x="53" y="1436"/>
                </a:cxn>
                <a:cxn ang="0">
                  <a:pos x="43" y="1465"/>
                </a:cxn>
                <a:cxn ang="0">
                  <a:pos x="111" y="2256"/>
                </a:cxn>
                <a:cxn ang="0">
                  <a:pos x="121" y="2412"/>
                </a:cxn>
                <a:cxn ang="0">
                  <a:pos x="150" y="2480"/>
                </a:cxn>
                <a:cxn ang="0">
                  <a:pos x="248" y="2656"/>
                </a:cxn>
                <a:cxn ang="0">
                  <a:pos x="512" y="2705"/>
                </a:cxn>
                <a:cxn ang="0">
                  <a:pos x="853" y="2666"/>
                </a:cxn>
                <a:cxn ang="0">
                  <a:pos x="1185" y="2675"/>
                </a:cxn>
              </a:cxnLst>
              <a:rect l="0" t="0" r="r" b="b"/>
              <a:pathLst>
                <a:path w="1498" h="2705">
                  <a:moveTo>
                    <a:pt x="1498" y="127"/>
                  </a:moveTo>
                  <a:cubicBezTo>
                    <a:pt x="1494" y="113"/>
                    <a:pt x="1472" y="16"/>
                    <a:pt x="1468" y="10"/>
                  </a:cubicBezTo>
                  <a:cubicBezTo>
                    <a:pt x="1462" y="1"/>
                    <a:pt x="1449" y="3"/>
                    <a:pt x="1439" y="0"/>
                  </a:cubicBezTo>
                  <a:cubicBezTo>
                    <a:pt x="1385" y="8"/>
                    <a:pt x="1337" y="21"/>
                    <a:pt x="1283" y="30"/>
                  </a:cubicBezTo>
                  <a:cubicBezTo>
                    <a:pt x="1294" y="94"/>
                    <a:pt x="1302" y="146"/>
                    <a:pt x="1322" y="206"/>
                  </a:cubicBezTo>
                  <a:cubicBezTo>
                    <a:pt x="1324" y="226"/>
                    <a:pt x="1327" y="316"/>
                    <a:pt x="1342" y="352"/>
                  </a:cubicBezTo>
                  <a:cubicBezTo>
                    <a:pt x="1398" y="483"/>
                    <a:pt x="1329" y="285"/>
                    <a:pt x="1371" y="411"/>
                  </a:cubicBezTo>
                  <a:cubicBezTo>
                    <a:pt x="1374" y="548"/>
                    <a:pt x="1375" y="684"/>
                    <a:pt x="1381" y="821"/>
                  </a:cubicBezTo>
                  <a:cubicBezTo>
                    <a:pt x="1382" y="834"/>
                    <a:pt x="1400" y="851"/>
                    <a:pt x="1390" y="860"/>
                  </a:cubicBezTo>
                  <a:cubicBezTo>
                    <a:pt x="1381" y="868"/>
                    <a:pt x="1381" y="836"/>
                    <a:pt x="1371" y="830"/>
                  </a:cubicBezTo>
                  <a:cubicBezTo>
                    <a:pt x="1354" y="819"/>
                    <a:pt x="1312" y="811"/>
                    <a:pt x="1312" y="811"/>
                  </a:cubicBezTo>
                  <a:cubicBezTo>
                    <a:pt x="1286" y="814"/>
                    <a:pt x="1259" y="812"/>
                    <a:pt x="1234" y="821"/>
                  </a:cubicBezTo>
                  <a:cubicBezTo>
                    <a:pt x="1212" y="829"/>
                    <a:pt x="1196" y="849"/>
                    <a:pt x="1176" y="860"/>
                  </a:cubicBezTo>
                  <a:cubicBezTo>
                    <a:pt x="1127" y="887"/>
                    <a:pt x="1072" y="910"/>
                    <a:pt x="1019" y="928"/>
                  </a:cubicBezTo>
                  <a:cubicBezTo>
                    <a:pt x="1013" y="938"/>
                    <a:pt x="1008" y="949"/>
                    <a:pt x="1000" y="957"/>
                  </a:cubicBezTo>
                  <a:cubicBezTo>
                    <a:pt x="992" y="965"/>
                    <a:pt x="977" y="967"/>
                    <a:pt x="971" y="977"/>
                  </a:cubicBezTo>
                  <a:cubicBezTo>
                    <a:pt x="923" y="1050"/>
                    <a:pt x="1003" y="989"/>
                    <a:pt x="931" y="1035"/>
                  </a:cubicBezTo>
                  <a:cubicBezTo>
                    <a:pt x="928" y="1025"/>
                    <a:pt x="932" y="1009"/>
                    <a:pt x="922" y="1006"/>
                  </a:cubicBezTo>
                  <a:cubicBezTo>
                    <a:pt x="866" y="990"/>
                    <a:pt x="871" y="1021"/>
                    <a:pt x="834" y="1035"/>
                  </a:cubicBezTo>
                  <a:cubicBezTo>
                    <a:pt x="771" y="1059"/>
                    <a:pt x="706" y="1067"/>
                    <a:pt x="639" y="1074"/>
                  </a:cubicBezTo>
                  <a:cubicBezTo>
                    <a:pt x="599" y="1084"/>
                    <a:pt x="580" y="1097"/>
                    <a:pt x="541" y="1084"/>
                  </a:cubicBezTo>
                  <a:cubicBezTo>
                    <a:pt x="475" y="1098"/>
                    <a:pt x="412" y="1131"/>
                    <a:pt x="346" y="1143"/>
                  </a:cubicBezTo>
                  <a:cubicBezTo>
                    <a:pt x="300" y="1151"/>
                    <a:pt x="276" y="1157"/>
                    <a:pt x="238" y="1182"/>
                  </a:cubicBezTo>
                  <a:cubicBezTo>
                    <a:pt x="190" y="1255"/>
                    <a:pt x="251" y="1170"/>
                    <a:pt x="190" y="1231"/>
                  </a:cubicBezTo>
                  <a:cubicBezTo>
                    <a:pt x="157" y="1264"/>
                    <a:pt x="160" y="1273"/>
                    <a:pt x="111" y="1289"/>
                  </a:cubicBezTo>
                  <a:cubicBezTo>
                    <a:pt x="101" y="1321"/>
                    <a:pt x="83" y="1345"/>
                    <a:pt x="72" y="1377"/>
                  </a:cubicBezTo>
                  <a:cubicBezTo>
                    <a:pt x="66" y="1397"/>
                    <a:pt x="59" y="1416"/>
                    <a:pt x="53" y="1436"/>
                  </a:cubicBezTo>
                  <a:cubicBezTo>
                    <a:pt x="50" y="1446"/>
                    <a:pt x="43" y="1465"/>
                    <a:pt x="43" y="1465"/>
                  </a:cubicBezTo>
                  <a:cubicBezTo>
                    <a:pt x="57" y="2365"/>
                    <a:pt x="0" y="1884"/>
                    <a:pt x="111" y="2256"/>
                  </a:cubicBezTo>
                  <a:cubicBezTo>
                    <a:pt x="114" y="2308"/>
                    <a:pt x="116" y="2360"/>
                    <a:pt x="121" y="2412"/>
                  </a:cubicBezTo>
                  <a:cubicBezTo>
                    <a:pt x="127" y="2469"/>
                    <a:pt x="130" y="2434"/>
                    <a:pt x="150" y="2480"/>
                  </a:cubicBezTo>
                  <a:cubicBezTo>
                    <a:pt x="177" y="2542"/>
                    <a:pt x="186" y="2614"/>
                    <a:pt x="248" y="2656"/>
                  </a:cubicBezTo>
                  <a:cubicBezTo>
                    <a:pt x="303" y="2693"/>
                    <a:pt x="447" y="2697"/>
                    <a:pt x="512" y="2705"/>
                  </a:cubicBezTo>
                  <a:cubicBezTo>
                    <a:pt x="624" y="2698"/>
                    <a:pt x="745" y="2700"/>
                    <a:pt x="853" y="2666"/>
                  </a:cubicBezTo>
                  <a:cubicBezTo>
                    <a:pt x="959" y="2595"/>
                    <a:pt x="1076" y="2675"/>
                    <a:pt x="1185" y="2675"/>
                  </a:cubicBezTo>
                </a:path>
              </a:pathLst>
            </a:custGeom>
            <a:noFill/>
            <a:ln w="57150">
              <a:solidFill>
                <a:srgbClr val="6633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</p:grp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0" y="914400"/>
            <a:ext cx="7283450" cy="5795963"/>
            <a:chOff x="0" y="576"/>
            <a:chExt cx="4588" cy="3651"/>
          </a:xfrm>
        </p:grpSpPr>
        <p:sp>
          <p:nvSpPr>
            <p:cNvPr id="22537" name="Line 9"/>
            <p:cNvSpPr>
              <a:spLocks noChangeShapeType="1"/>
            </p:cNvSpPr>
            <p:nvPr/>
          </p:nvSpPr>
          <p:spPr bwMode="auto">
            <a:xfrm>
              <a:off x="3120" y="4080"/>
              <a:ext cx="288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36" name="Text Box 8"/>
            <p:cNvSpPr txBox="1">
              <a:spLocks noChangeArrowheads="1"/>
            </p:cNvSpPr>
            <p:nvPr/>
          </p:nvSpPr>
          <p:spPr bwMode="auto">
            <a:xfrm>
              <a:off x="3504" y="3936"/>
              <a:ext cx="108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etPd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kjpy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;</a:t>
              </a:r>
            </a:p>
          </p:txBody>
        </p:sp>
        <p:sp>
          <p:nvSpPr>
            <p:cNvPr id="22535" name="Freeform 7"/>
            <p:cNvSpPr>
              <a:spLocks/>
            </p:cNvSpPr>
            <p:nvPr/>
          </p:nvSpPr>
          <p:spPr bwMode="auto">
            <a:xfrm>
              <a:off x="0" y="576"/>
              <a:ext cx="2544" cy="3566"/>
            </a:xfrm>
            <a:custGeom>
              <a:avLst/>
              <a:gdLst/>
              <a:ahLst/>
              <a:cxnLst>
                <a:cxn ang="0">
                  <a:pos x="2390" y="230"/>
                </a:cxn>
                <a:cxn ang="0">
                  <a:pos x="2333" y="0"/>
                </a:cxn>
                <a:cxn ang="0">
                  <a:pos x="2016" y="67"/>
                </a:cxn>
                <a:cxn ang="0">
                  <a:pos x="1747" y="154"/>
                </a:cxn>
                <a:cxn ang="0">
                  <a:pos x="1613" y="211"/>
                </a:cxn>
                <a:cxn ang="0">
                  <a:pos x="1392" y="298"/>
                </a:cxn>
                <a:cxn ang="0">
                  <a:pos x="1046" y="432"/>
                </a:cxn>
                <a:cxn ang="0">
                  <a:pos x="941" y="566"/>
                </a:cxn>
                <a:cxn ang="0">
                  <a:pos x="816" y="643"/>
                </a:cxn>
                <a:cxn ang="0">
                  <a:pos x="643" y="845"/>
                </a:cxn>
                <a:cxn ang="0">
                  <a:pos x="480" y="989"/>
                </a:cxn>
                <a:cxn ang="0">
                  <a:pos x="250" y="1056"/>
                </a:cxn>
                <a:cxn ang="0">
                  <a:pos x="0" y="1171"/>
                </a:cxn>
                <a:cxn ang="0">
                  <a:pos x="115" y="1450"/>
                </a:cxn>
                <a:cxn ang="0">
                  <a:pos x="173" y="1517"/>
                </a:cxn>
                <a:cxn ang="0">
                  <a:pos x="374" y="1680"/>
                </a:cxn>
                <a:cxn ang="0">
                  <a:pos x="518" y="1930"/>
                </a:cxn>
                <a:cxn ang="0">
                  <a:pos x="461" y="2150"/>
                </a:cxn>
                <a:cxn ang="0">
                  <a:pos x="490" y="2726"/>
                </a:cxn>
                <a:cxn ang="0">
                  <a:pos x="566" y="3283"/>
                </a:cxn>
                <a:cxn ang="0">
                  <a:pos x="653" y="3360"/>
                </a:cxn>
                <a:cxn ang="0">
                  <a:pos x="768" y="3437"/>
                </a:cxn>
                <a:cxn ang="0">
                  <a:pos x="1075" y="3437"/>
                </a:cxn>
                <a:cxn ang="0">
                  <a:pos x="1968" y="3562"/>
                </a:cxn>
                <a:cxn ang="0">
                  <a:pos x="2131" y="3456"/>
                </a:cxn>
                <a:cxn ang="0">
                  <a:pos x="2150" y="3216"/>
                </a:cxn>
                <a:cxn ang="0">
                  <a:pos x="2227" y="2851"/>
                </a:cxn>
                <a:cxn ang="0">
                  <a:pos x="2333" y="2486"/>
                </a:cxn>
                <a:cxn ang="0">
                  <a:pos x="2390" y="2294"/>
                </a:cxn>
                <a:cxn ang="0">
                  <a:pos x="2486" y="2122"/>
                </a:cxn>
                <a:cxn ang="0">
                  <a:pos x="2458" y="1440"/>
                </a:cxn>
                <a:cxn ang="0">
                  <a:pos x="2371" y="883"/>
                </a:cxn>
                <a:cxn ang="0">
                  <a:pos x="2390" y="864"/>
                </a:cxn>
              </a:cxnLst>
              <a:rect l="0" t="0" r="r" b="b"/>
              <a:pathLst>
                <a:path w="2544" h="3566">
                  <a:moveTo>
                    <a:pt x="2390" y="864"/>
                  </a:moveTo>
                  <a:cubicBezTo>
                    <a:pt x="2323" y="660"/>
                    <a:pt x="2370" y="440"/>
                    <a:pt x="2390" y="230"/>
                  </a:cubicBezTo>
                  <a:cubicBezTo>
                    <a:pt x="2387" y="192"/>
                    <a:pt x="2386" y="153"/>
                    <a:pt x="2381" y="115"/>
                  </a:cubicBezTo>
                  <a:cubicBezTo>
                    <a:pt x="2377" y="86"/>
                    <a:pt x="2344" y="35"/>
                    <a:pt x="2333" y="0"/>
                  </a:cubicBezTo>
                  <a:cubicBezTo>
                    <a:pt x="2291" y="11"/>
                    <a:pt x="2250" y="25"/>
                    <a:pt x="2208" y="38"/>
                  </a:cubicBezTo>
                  <a:cubicBezTo>
                    <a:pt x="2148" y="57"/>
                    <a:pt x="2078" y="49"/>
                    <a:pt x="2016" y="67"/>
                  </a:cubicBezTo>
                  <a:cubicBezTo>
                    <a:pt x="1969" y="80"/>
                    <a:pt x="1924" y="139"/>
                    <a:pt x="1882" y="144"/>
                  </a:cubicBezTo>
                  <a:cubicBezTo>
                    <a:pt x="1837" y="149"/>
                    <a:pt x="1792" y="151"/>
                    <a:pt x="1747" y="154"/>
                  </a:cubicBezTo>
                  <a:cubicBezTo>
                    <a:pt x="1718" y="163"/>
                    <a:pt x="1690" y="173"/>
                    <a:pt x="1661" y="182"/>
                  </a:cubicBezTo>
                  <a:cubicBezTo>
                    <a:pt x="1618" y="227"/>
                    <a:pt x="1669" y="180"/>
                    <a:pt x="1613" y="211"/>
                  </a:cubicBezTo>
                  <a:cubicBezTo>
                    <a:pt x="1501" y="273"/>
                    <a:pt x="1614" y="236"/>
                    <a:pt x="1478" y="269"/>
                  </a:cubicBezTo>
                  <a:cubicBezTo>
                    <a:pt x="1449" y="276"/>
                    <a:pt x="1422" y="292"/>
                    <a:pt x="1392" y="298"/>
                  </a:cubicBezTo>
                  <a:cubicBezTo>
                    <a:pt x="1298" y="316"/>
                    <a:pt x="1204" y="352"/>
                    <a:pt x="1114" y="384"/>
                  </a:cubicBezTo>
                  <a:cubicBezTo>
                    <a:pt x="1092" y="401"/>
                    <a:pt x="1064" y="411"/>
                    <a:pt x="1046" y="432"/>
                  </a:cubicBezTo>
                  <a:cubicBezTo>
                    <a:pt x="1023" y="458"/>
                    <a:pt x="1013" y="494"/>
                    <a:pt x="989" y="518"/>
                  </a:cubicBezTo>
                  <a:cubicBezTo>
                    <a:pt x="973" y="534"/>
                    <a:pt x="941" y="566"/>
                    <a:pt x="941" y="566"/>
                  </a:cubicBezTo>
                  <a:cubicBezTo>
                    <a:pt x="924" y="615"/>
                    <a:pt x="894" y="617"/>
                    <a:pt x="845" y="634"/>
                  </a:cubicBezTo>
                  <a:cubicBezTo>
                    <a:pt x="835" y="637"/>
                    <a:pt x="816" y="643"/>
                    <a:pt x="816" y="643"/>
                  </a:cubicBezTo>
                  <a:cubicBezTo>
                    <a:pt x="764" y="677"/>
                    <a:pt x="742" y="735"/>
                    <a:pt x="691" y="768"/>
                  </a:cubicBezTo>
                  <a:cubicBezTo>
                    <a:pt x="680" y="802"/>
                    <a:pt x="661" y="814"/>
                    <a:pt x="643" y="845"/>
                  </a:cubicBezTo>
                  <a:cubicBezTo>
                    <a:pt x="617" y="890"/>
                    <a:pt x="609" y="934"/>
                    <a:pt x="557" y="950"/>
                  </a:cubicBezTo>
                  <a:cubicBezTo>
                    <a:pt x="532" y="977"/>
                    <a:pt x="511" y="972"/>
                    <a:pt x="480" y="989"/>
                  </a:cubicBezTo>
                  <a:cubicBezTo>
                    <a:pt x="460" y="1000"/>
                    <a:pt x="441" y="1014"/>
                    <a:pt x="422" y="1027"/>
                  </a:cubicBezTo>
                  <a:cubicBezTo>
                    <a:pt x="352" y="1073"/>
                    <a:pt x="413" y="1045"/>
                    <a:pt x="250" y="1056"/>
                  </a:cubicBezTo>
                  <a:cubicBezTo>
                    <a:pt x="235" y="1070"/>
                    <a:pt x="226" y="1090"/>
                    <a:pt x="211" y="1104"/>
                  </a:cubicBezTo>
                  <a:cubicBezTo>
                    <a:pt x="149" y="1159"/>
                    <a:pt x="79" y="1160"/>
                    <a:pt x="0" y="1171"/>
                  </a:cubicBezTo>
                  <a:cubicBezTo>
                    <a:pt x="11" y="1280"/>
                    <a:pt x="8" y="1322"/>
                    <a:pt x="67" y="1411"/>
                  </a:cubicBezTo>
                  <a:cubicBezTo>
                    <a:pt x="78" y="1428"/>
                    <a:pt x="101" y="1435"/>
                    <a:pt x="115" y="1450"/>
                  </a:cubicBezTo>
                  <a:cubicBezTo>
                    <a:pt x="137" y="1512"/>
                    <a:pt x="107" y="1449"/>
                    <a:pt x="154" y="1488"/>
                  </a:cubicBezTo>
                  <a:cubicBezTo>
                    <a:pt x="163" y="1495"/>
                    <a:pt x="166" y="1508"/>
                    <a:pt x="173" y="1517"/>
                  </a:cubicBezTo>
                  <a:cubicBezTo>
                    <a:pt x="216" y="1569"/>
                    <a:pt x="186" y="1526"/>
                    <a:pt x="230" y="1565"/>
                  </a:cubicBezTo>
                  <a:cubicBezTo>
                    <a:pt x="277" y="1606"/>
                    <a:pt x="314" y="1659"/>
                    <a:pt x="374" y="1680"/>
                  </a:cubicBezTo>
                  <a:cubicBezTo>
                    <a:pt x="397" y="1701"/>
                    <a:pt x="419" y="1707"/>
                    <a:pt x="442" y="1728"/>
                  </a:cubicBezTo>
                  <a:cubicBezTo>
                    <a:pt x="454" y="1816"/>
                    <a:pt x="455" y="1864"/>
                    <a:pt x="518" y="1930"/>
                  </a:cubicBezTo>
                  <a:cubicBezTo>
                    <a:pt x="510" y="1990"/>
                    <a:pt x="499" y="2036"/>
                    <a:pt x="480" y="2093"/>
                  </a:cubicBezTo>
                  <a:cubicBezTo>
                    <a:pt x="474" y="2112"/>
                    <a:pt x="467" y="2131"/>
                    <a:pt x="461" y="2150"/>
                  </a:cubicBezTo>
                  <a:cubicBezTo>
                    <a:pt x="458" y="2160"/>
                    <a:pt x="451" y="2179"/>
                    <a:pt x="451" y="2179"/>
                  </a:cubicBezTo>
                  <a:cubicBezTo>
                    <a:pt x="459" y="2362"/>
                    <a:pt x="473" y="2544"/>
                    <a:pt x="490" y="2726"/>
                  </a:cubicBezTo>
                  <a:cubicBezTo>
                    <a:pt x="495" y="2860"/>
                    <a:pt x="493" y="3001"/>
                    <a:pt x="538" y="3130"/>
                  </a:cubicBezTo>
                  <a:cubicBezTo>
                    <a:pt x="546" y="3181"/>
                    <a:pt x="539" y="3239"/>
                    <a:pt x="566" y="3283"/>
                  </a:cubicBezTo>
                  <a:cubicBezTo>
                    <a:pt x="576" y="3299"/>
                    <a:pt x="594" y="3308"/>
                    <a:pt x="605" y="3322"/>
                  </a:cubicBezTo>
                  <a:cubicBezTo>
                    <a:pt x="635" y="3360"/>
                    <a:pt x="608" y="3345"/>
                    <a:pt x="653" y="3360"/>
                  </a:cubicBezTo>
                  <a:cubicBezTo>
                    <a:pt x="720" y="3427"/>
                    <a:pt x="647" y="3363"/>
                    <a:pt x="710" y="3398"/>
                  </a:cubicBezTo>
                  <a:cubicBezTo>
                    <a:pt x="730" y="3409"/>
                    <a:pt x="768" y="3437"/>
                    <a:pt x="768" y="3437"/>
                  </a:cubicBezTo>
                  <a:cubicBezTo>
                    <a:pt x="803" y="3491"/>
                    <a:pt x="826" y="3474"/>
                    <a:pt x="893" y="3466"/>
                  </a:cubicBezTo>
                  <a:cubicBezTo>
                    <a:pt x="951" y="3446"/>
                    <a:pt x="1014" y="3443"/>
                    <a:pt x="1075" y="3437"/>
                  </a:cubicBezTo>
                  <a:cubicBezTo>
                    <a:pt x="1293" y="3442"/>
                    <a:pt x="1459" y="3419"/>
                    <a:pt x="1651" y="3485"/>
                  </a:cubicBezTo>
                  <a:cubicBezTo>
                    <a:pt x="1731" y="3565"/>
                    <a:pt x="1865" y="3556"/>
                    <a:pt x="1968" y="3562"/>
                  </a:cubicBezTo>
                  <a:cubicBezTo>
                    <a:pt x="2063" y="3555"/>
                    <a:pt x="2094" y="3566"/>
                    <a:pt x="2160" y="3523"/>
                  </a:cubicBezTo>
                  <a:cubicBezTo>
                    <a:pt x="2132" y="3417"/>
                    <a:pt x="2170" y="3546"/>
                    <a:pt x="2131" y="3456"/>
                  </a:cubicBezTo>
                  <a:cubicBezTo>
                    <a:pt x="2123" y="3437"/>
                    <a:pt x="2112" y="3398"/>
                    <a:pt x="2112" y="3398"/>
                  </a:cubicBezTo>
                  <a:cubicBezTo>
                    <a:pt x="2124" y="3337"/>
                    <a:pt x="2139" y="3277"/>
                    <a:pt x="2150" y="3216"/>
                  </a:cubicBezTo>
                  <a:cubicBezTo>
                    <a:pt x="2157" y="3128"/>
                    <a:pt x="2147" y="3063"/>
                    <a:pt x="2218" y="3014"/>
                  </a:cubicBezTo>
                  <a:cubicBezTo>
                    <a:pt x="2255" y="2960"/>
                    <a:pt x="2249" y="2913"/>
                    <a:pt x="2227" y="2851"/>
                  </a:cubicBezTo>
                  <a:cubicBezTo>
                    <a:pt x="2234" y="2753"/>
                    <a:pt x="2232" y="2674"/>
                    <a:pt x="2285" y="2592"/>
                  </a:cubicBezTo>
                  <a:cubicBezTo>
                    <a:pt x="2299" y="2548"/>
                    <a:pt x="2303" y="2518"/>
                    <a:pt x="2333" y="2486"/>
                  </a:cubicBezTo>
                  <a:cubicBezTo>
                    <a:pt x="2351" y="2431"/>
                    <a:pt x="2349" y="2382"/>
                    <a:pt x="2381" y="2333"/>
                  </a:cubicBezTo>
                  <a:cubicBezTo>
                    <a:pt x="2384" y="2320"/>
                    <a:pt x="2384" y="2306"/>
                    <a:pt x="2390" y="2294"/>
                  </a:cubicBezTo>
                  <a:cubicBezTo>
                    <a:pt x="2400" y="2273"/>
                    <a:pt x="2429" y="2237"/>
                    <a:pt x="2429" y="2237"/>
                  </a:cubicBezTo>
                  <a:cubicBezTo>
                    <a:pt x="2442" y="2195"/>
                    <a:pt x="2468" y="2161"/>
                    <a:pt x="2486" y="2122"/>
                  </a:cubicBezTo>
                  <a:cubicBezTo>
                    <a:pt x="2508" y="2073"/>
                    <a:pt x="2514" y="2023"/>
                    <a:pt x="2544" y="1978"/>
                  </a:cubicBezTo>
                  <a:cubicBezTo>
                    <a:pt x="2533" y="1802"/>
                    <a:pt x="2511" y="1610"/>
                    <a:pt x="2458" y="1440"/>
                  </a:cubicBezTo>
                  <a:cubicBezTo>
                    <a:pt x="2447" y="1309"/>
                    <a:pt x="2443" y="1181"/>
                    <a:pt x="2400" y="1056"/>
                  </a:cubicBezTo>
                  <a:cubicBezTo>
                    <a:pt x="2391" y="974"/>
                    <a:pt x="2394" y="958"/>
                    <a:pt x="2371" y="883"/>
                  </a:cubicBezTo>
                  <a:cubicBezTo>
                    <a:pt x="2368" y="873"/>
                    <a:pt x="2355" y="861"/>
                    <a:pt x="2362" y="854"/>
                  </a:cubicBezTo>
                  <a:cubicBezTo>
                    <a:pt x="2369" y="847"/>
                    <a:pt x="2381" y="861"/>
                    <a:pt x="2390" y="864"/>
                  </a:cubicBezTo>
                  <a:close/>
                </a:path>
              </a:pathLst>
            </a:cu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</p:grp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7668752" y="4187825"/>
            <a:ext cx="3528307" cy="1452563"/>
            <a:chOff x="4940" y="2638"/>
            <a:chExt cx="848" cy="915"/>
          </a:xfrm>
        </p:grpSpPr>
        <p:sp>
          <p:nvSpPr>
            <p:cNvPr id="22533" name="AutoShape 5"/>
            <p:cNvSpPr>
              <a:spLocks noChangeArrowheads="1"/>
            </p:cNvSpPr>
            <p:nvPr/>
          </p:nvSpPr>
          <p:spPr bwMode="auto">
            <a:xfrm>
              <a:off x="4940" y="2638"/>
              <a:ext cx="433" cy="915"/>
            </a:xfrm>
            <a:prstGeom prst="irregularSeal2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2532" name="Text Box 4"/>
            <p:cNvSpPr txBox="1">
              <a:spLocks noChangeArrowheads="1"/>
            </p:cNvSpPr>
            <p:nvPr/>
          </p:nvSpPr>
          <p:spPr bwMode="auto">
            <a:xfrm>
              <a:off x="4975" y="3048"/>
              <a:ext cx="8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ea typeface="+mn-ea"/>
                  <a:cs typeface="Arial"/>
                </a:rPr>
                <a:t>586 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Kalaham" pitchFamily="2" charset="0"/>
                  <a:cs typeface="Arial"/>
                </a:rPr>
                <a:t>.</a:t>
              </a:r>
              <a:endParaRPr lang="en-US" sz="2400" b="1" dirty="0">
                <a:solidFill>
                  <a:srgbClr val="FFFFFF"/>
                </a:solidFill>
                <a:effectLst/>
                <a:latin typeface="Kalaham" pitchFamily="2" charset="0"/>
                <a:ea typeface="+mn-ea"/>
                <a:cs typeface="Arial"/>
              </a:endParaRPr>
            </a:p>
          </p:txBody>
        </p:sp>
      </p:grp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8458200" y="76200"/>
            <a:ext cx="68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23</a:t>
            </a: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5095056" y="760636"/>
            <a:ext cx="3581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gpujp$yk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 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mD$yk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gFjpfs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867400" y="4495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  <a:defRPr/>
            </a:pPr>
            <a:r>
              <a:rPr lang="en-US" sz="2400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A+jh</a:t>
            </a:r>
            <a:r>
              <a:rPr lang="en-US" sz="2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5867399" y="5029200"/>
            <a:ext cx="32543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  <a:defRPr/>
            </a:pPr>
            <a:r>
              <a:rPr lang="en-US" sz="2400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fpwp</a:t>
            </a:r>
            <a:r>
              <a:rPr lang="en-US" sz="2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];</a:t>
            </a:r>
            <a:r>
              <a:rPr lang="en-US" sz="2400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jth;fs</a:t>
            </a:r>
            <a:r>
              <a:rPr lang="en-US" sz="2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867400" y="6096000"/>
            <a:ext cx="25930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  <a:defRPr/>
            </a:pPr>
            <a:r>
              <a:rPr lang="en-US" sz="2400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vy;yh</a:t>
            </a:r>
            <a:r>
              <a:rPr lang="en-US" sz="2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ehLfSk</a:t>
            </a:r>
            <a:r>
              <a:rPr lang="en-US" sz="2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5867400" y="5562600"/>
            <a:ext cx="2057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  <a:defRPr/>
            </a:pPr>
            <a:r>
              <a:rPr lang="en-US" sz="2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,];</a:t>
            </a:r>
            <a:r>
              <a:rPr lang="en-US" sz="2400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yhkpau</a:t>
            </a:r>
            <a:r>
              <a:rPr lang="en-US" sz="2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8594725" y="55563"/>
            <a:ext cx="527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23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095056" y="1081767"/>
            <a:ext cx="35814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gpujp$yk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 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mD$yk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gFjpfs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Kf;fpaj;Jtk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3" name="Rectangle 40"/>
          <p:cNvSpPr txBox="1">
            <a:spLocks noRot="1" noChangeArrowheads="1"/>
          </p:cNvSpPr>
          <p:nvPr/>
        </p:nvSpPr>
        <p:spPr bwMode="auto">
          <a:xfrm>
            <a:off x="5181600" y="404589"/>
            <a:ext cx="35814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algn="l" eaLnBrk="1" hangingPunct="1">
              <a:defRPr/>
            </a:pPr>
            <a:r>
              <a:rPr lang="en-US" kern="0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kern="0" dirty="0">
                <a:latin typeface="Kalaham" pitchFamily="2" charset="0"/>
                <a:ea typeface="ＭＳ Ｐゴシック" charset="0"/>
                <a:cs typeface="Arial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22534" grpId="0"/>
      <p:bldP spid="22535" grpId="0"/>
      <p:bldP spid="225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28600"/>
            <a:ext cx="9144000" cy="8382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800" dirty="0" err="1">
                <a:latin typeface="Kalaham" pitchFamily="2" charset="0"/>
                <a:ea typeface="ＭＳ Ｐゴシック" charset="0"/>
                <a:cs typeface="Arial"/>
              </a:rPr>
              <a:t>gpw</a:t>
            </a:r>
            <a:r>
              <a:rPr lang="en-US" sz="28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2800" dirty="0" err="1">
                <a:latin typeface="Kalaham" pitchFamily="2" charset="0"/>
                <a:ea typeface="ＭＳ Ｐゴシック" charset="0"/>
                <a:cs typeface="Arial"/>
              </a:rPr>
              <a:t>Njrq;fis</a:t>
            </a:r>
            <a:r>
              <a:rPr lang="en-US" sz="28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2800" dirty="0" err="1">
                <a:latin typeface="Kalaham" pitchFamily="2" charset="0"/>
                <a:ea typeface="ＭＳ Ｐゴシック" charset="0"/>
                <a:cs typeface="Arial"/>
              </a:rPr>
              <a:t>Fwpj;J</a:t>
            </a:r>
            <a:r>
              <a:rPr lang="en-US" sz="2800" dirty="0">
                <a:latin typeface="Kalaham" pitchFamily="2" charset="0"/>
                <a:ea typeface="ＭＳ Ｐゴシック" charset="0"/>
                <a:cs typeface="Arial"/>
              </a:rPr>
              <a:t> ,];</a:t>
            </a:r>
            <a:r>
              <a:rPr lang="en-US" sz="2800" dirty="0" err="1">
                <a:latin typeface="Kalaham" pitchFamily="2" charset="0"/>
                <a:ea typeface="ＭＳ Ｐゴシック" charset="0"/>
                <a:cs typeface="Arial"/>
              </a:rPr>
              <a:t>uNtypd</a:t>
            </a:r>
            <a:r>
              <a:rPr lang="en-US" sz="2800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2800" dirty="0" err="1">
                <a:latin typeface="Kalaham" pitchFamily="2" charset="0"/>
                <a:ea typeface="ＭＳ Ｐゴシック" charset="0"/>
                <a:cs typeface="Arial"/>
              </a:rPr>
              <a:t>vz;zg;ghL</a:t>
            </a:r>
            <a:r>
              <a:rPr lang="en-US" sz="28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2800" dirty="0" err="1">
                <a:latin typeface="Kalaham" pitchFamily="2" charset="0"/>
                <a:ea typeface="ＭＳ Ｐゴシック" charset="0"/>
                <a:cs typeface="Arial"/>
              </a:rPr>
              <a:t>vd;d</a:t>
            </a:r>
            <a:r>
              <a:rPr lang="en-US" sz="2800" dirty="0">
                <a:latin typeface="Kalaham" pitchFamily="2" charset="0"/>
                <a:ea typeface="ＭＳ Ｐゴシック" charset="0"/>
                <a:cs typeface="Arial"/>
              </a:rPr>
              <a:t>? </a:t>
            </a:r>
          </a:p>
        </p:txBody>
      </p:sp>
      <p:sp>
        <p:nvSpPr>
          <p:cNvPr id="182276" name="Oval 4"/>
          <p:cNvSpPr>
            <a:spLocks noChangeArrowheads="1"/>
          </p:cNvSpPr>
          <p:nvPr/>
        </p:nvSpPr>
        <p:spPr bwMode="auto">
          <a:xfrm>
            <a:off x="5449416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</a:pPr>
            <a:endParaRPr lang="en-US" sz="1800">
              <a:solidFill>
                <a:srgbClr val="FF0000"/>
              </a:solidFill>
              <a:effectLst/>
            </a:endParaRPr>
          </a:p>
        </p:txBody>
      </p:sp>
      <p:sp>
        <p:nvSpPr>
          <p:cNvPr id="182280" name="Rectangle 8"/>
          <p:cNvSpPr>
            <a:spLocks noRot="1" noChangeArrowheads="1"/>
          </p:cNvSpPr>
          <p:nvPr/>
        </p:nvSpPr>
        <p:spPr bwMode="auto">
          <a:xfrm>
            <a:off x="2743200" y="6248400"/>
            <a:ext cx="6400800" cy="609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Readings From the First-Century World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, 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6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4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Oval 4"/>
          <p:cNvSpPr>
            <a:spLocks noChangeArrowheads="1"/>
          </p:cNvSpPr>
          <p:nvPr/>
        </p:nvSpPr>
        <p:spPr bwMode="auto">
          <a:xfrm>
            <a:off x="5724128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</a:pPr>
            <a:endParaRPr lang="en-US" sz="1800">
              <a:solidFill>
                <a:srgbClr val="FF0000"/>
              </a:solidFill>
              <a:effectLst/>
            </a:endParaRPr>
          </a:p>
        </p:txBody>
      </p:sp>
      <p:sp>
        <p:nvSpPr>
          <p:cNvPr id="140296" name="Text Box 8"/>
          <p:cNvSpPr txBox="1">
            <a:spLocks noChangeArrowheads="1"/>
          </p:cNvSpPr>
          <p:nvPr/>
        </p:nvSpPr>
        <p:spPr bwMode="auto">
          <a:xfrm>
            <a:off x="107504" y="1844824"/>
            <a:ext cx="4104456" cy="3539431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b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ja-JP" altLang="en-US" sz="3200" dirty="0">
                <a:effectLst/>
                <a:latin typeface="Kalaham" pitchFamily="2" charset="0"/>
                <a:cs typeface="Arial"/>
              </a:rPr>
              <a:t>“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vy;yh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ehLfspYk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; ,];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Nuy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ghpRj;j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ehlhf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fhzg;gLtjpdhy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mq;F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gj;J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tpjkhd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ghpRj;jepiyfs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fhzg;gLfpd;wJ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. ,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jdhy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mth;fs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Kjy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fdpfisAk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; ,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uz;L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mg;gq;fisAk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;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nfhz;L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 </a:t>
            </a:r>
            <a:r>
              <a:rPr lang="en-US" altLang="ja-JP" sz="2400" dirty="0" err="1">
                <a:effectLst/>
                <a:latin typeface="Kalaham" pitchFamily="2" charset="0"/>
                <a:cs typeface="Arial"/>
              </a:rPr>
              <a:t>tUthh;fs</a:t>
            </a:r>
            <a:r>
              <a:rPr lang="en-US" altLang="ja-JP" sz="2400" dirty="0">
                <a:effectLst/>
                <a:latin typeface="Kalaham" pitchFamily="2" charset="0"/>
                <a:cs typeface="Arial"/>
              </a:rPr>
              <a:t>;.” </a:t>
            </a:r>
            <a:endParaRPr lang="en-US" sz="3200" dirty="0">
              <a:effectLst/>
              <a:latin typeface="Kalaham" pitchFamily="2" charset="0"/>
              <a:cs typeface="Arial"/>
            </a:endParaRPr>
          </a:p>
        </p:txBody>
      </p:sp>
      <p:sp>
        <p:nvSpPr>
          <p:cNvPr id="140298" name="Rectangle 10"/>
          <p:cNvSpPr>
            <a:spLocks noRot="1" noChangeArrowheads="1"/>
          </p:cNvSpPr>
          <p:nvPr/>
        </p:nvSpPr>
        <p:spPr bwMode="auto">
          <a:xfrm>
            <a:off x="0" y="1052736"/>
            <a:ext cx="5796136" cy="72008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,];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Nuy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vjpu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gpw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ehLfs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140299" name="Text Box 11"/>
          <p:cNvSpPr txBox="1">
            <a:spLocks noChangeArrowheads="1"/>
          </p:cNvSpPr>
          <p:nvPr/>
        </p:nvSpPr>
        <p:spPr bwMode="auto">
          <a:xfrm>
            <a:off x="0" y="6093296"/>
            <a:ext cx="4648200" cy="826617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10MtJ 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kfh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gpuNjrk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1BE8F1-9033-2740-B893-605C352F59F8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228600"/>
            <a:ext cx="9144000" cy="8382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cap="flat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en-US" sz="2800" kern="0" dirty="0" err="1">
                <a:latin typeface="Kalaham" pitchFamily="2" charset="0"/>
                <a:ea typeface="ＭＳ Ｐゴシック" charset="0"/>
                <a:cs typeface="Arial"/>
              </a:rPr>
              <a:t>gpw</a:t>
            </a:r>
            <a:r>
              <a:rPr lang="en-US" sz="2800" kern="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2800" kern="0" dirty="0" err="1">
                <a:latin typeface="Kalaham" pitchFamily="2" charset="0"/>
                <a:ea typeface="ＭＳ Ｐゴシック" charset="0"/>
                <a:cs typeface="Arial"/>
              </a:rPr>
              <a:t>Njrq;fis</a:t>
            </a:r>
            <a:r>
              <a:rPr lang="en-US" sz="2800" kern="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2800" kern="0" dirty="0" err="1">
                <a:latin typeface="Kalaham" pitchFamily="2" charset="0"/>
                <a:ea typeface="ＭＳ Ｐゴシック" charset="0"/>
                <a:cs typeface="Arial"/>
              </a:rPr>
              <a:t>Fwpj;J</a:t>
            </a:r>
            <a:r>
              <a:rPr lang="en-US" sz="2800" kern="0" dirty="0">
                <a:latin typeface="Kalaham" pitchFamily="2" charset="0"/>
                <a:ea typeface="ＭＳ Ｐゴシック" charset="0"/>
                <a:cs typeface="Arial"/>
              </a:rPr>
              <a:t> ,];</a:t>
            </a:r>
            <a:r>
              <a:rPr lang="en-US" sz="2800" kern="0" dirty="0" err="1">
                <a:latin typeface="Kalaham" pitchFamily="2" charset="0"/>
                <a:ea typeface="ＭＳ Ｐゴシック" charset="0"/>
                <a:cs typeface="Arial"/>
              </a:rPr>
              <a:t>uNtypd</a:t>
            </a:r>
            <a:r>
              <a:rPr lang="en-US" sz="2800" kern="0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2800" kern="0" dirty="0" err="1">
                <a:latin typeface="Kalaham" pitchFamily="2" charset="0"/>
                <a:ea typeface="ＭＳ Ｐゴシック" charset="0"/>
                <a:cs typeface="Arial"/>
              </a:rPr>
              <a:t>vz;zg;ghL</a:t>
            </a:r>
            <a:r>
              <a:rPr lang="en-US" sz="2800" kern="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2800" kern="0" dirty="0" err="1">
                <a:latin typeface="Kalaham" pitchFamily="2" charset="0"/>
                <a:ea typeface="ＭＳ Ｐゴシック" charset="0"/>
                <a:cs typeface="Arial"/>
              </a:rPr>
              <a:t>vd;d</a:t>
            </a:r>
            <a:r>
              <a:rPr lang="en-US" sz="2800" kern="0" dirty="0">
                <a:latin typeface="Kalaham" pitchFamily="2" charset="0"/>
                <a:ea typeface="ＭＳ Ｐゴシック" charset="0"/>
                <a:cs typeface="Arial"/>
              </a:rPr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2" grpId="0" animBg="1" autoUpdateAnimBg="0"/>
      <p:bldP spid="140296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331640" y="80392"/>
            <a:ext cx="5983560" cy="1188368"/>
          </a:xfrm>
          <a:solidFill>
            <a:schemeClr val="bg2"/>
          </a:solidFill>
          <a:ln w="57150">
            <a:solidFill>
              <a:schemeClr val="bg2"/>
            </a:solidFill>
          </a:ln>
        </p:spPr>
        <p:txBody>
          <a:bodyPr anchor="b"/>
          <a:lstStyle/>
          <a:p>
            <a:pPr eaLnBrk="1" hangingPunct="1">
              <a:defRPr/>
            </a:pPr>
            <a:r>
              <a:rPr lang="en-US" sz="4000" dirty="0" err="1">
                <a:latin typeface="Kalaham" pitchFamily="2" charset="0"/>
                <a:ea typeface="ＭＳ Ｐゴシック" charset="0"/>
                <a:cs typeface="Arial"/>
              </a:rPr>
              <a:t>etPdfhy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4000" dirty="0" err="1">
                <a:latin typeface="Kalaham" pitchFamily="2" charset="0"/>
                <a:ea typeface="ＭＳ Ｐゴシック" charset="0"/>
                <a:cs typeface="Arial"/>
              </a:rPr>
              <a:t>kj;jpa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4000" dirty="0" err="1">
                <a:latin typeface="Kalaham" pitchFamily="2" charset="0"/>
                <a:ea typeface="ＭＳ Ｐゴシック" charset="0"/>
                <a:cs typeface="Arial"/>
              </a:rPr>
              <a:t>fpof;F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4000" dirty="0" err="1">
                <a:latin typeface="Kalaham" pitchFamily="2" charset="0"/>
                <a:ea typeface="ＭＳ Ｐゴシック" charset="0"/>
                <a:cs typeface="Arial"/>
              </a:rPr>
              <a:t>ehLfs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sz="4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76" name="Rectangle 4"/>
          <p:cNvSpPr>
            <a:spLocks noRot="1" noChangeArrowheads="1"/>
          </p:cNvSpPr>
          <p:nvPr/>
        </p:nvSpPr>
        <p:spPr bwMode="auto">
          <a:xfrm>
            <a:off x="8382000" y="0"/>
            <a:ext cx="76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9</a:t>
            </a:r>
            <a:endParaRPr lang="en-US" sz="28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7" name="Picture 2" descr="barleyj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498" name="Picture 3" descr="barleyj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screen">
            <a:lum bright="-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499" name="Rectangle 4"/>
          <p:cNvSpPr>
            <a:spLocks noGrp="1" noChangeArrowheads="1"/>
          </p:cNvSpPr>
          <p:nvPr>
            <p:ph type="title"/>
          </p:nvPr>
        </p:nvSpPr>
        <p:spPr>
          <a:xfrm>
            <a:off x="4876800" y="3810000"/>
            <a:ext cx="4267200" cy="3074988"/>
          </a:xfrm>
          <a:solidFill>
            <a:srgbClr val="060400"/>
          </a:solidFill>
        </p:spPr>
        <p:txBody>
          <a:bodyPr/>
          <a:lstStyle/>
          <a:p>
            <a:pPr eaLnBrk="1" hangingPunct="1"/>
            <a:r>
              <a:rPr lang="en-US" dirty="0" err="1">
                <a:effectLst/>
                <a:latin typeface="Kalaham" pitchFamily="2" charset="0"/>
                <a:ea typeface="ＭＳ Ｐゴシック" charset="0"/>
                <a:cs typeface="ＭＳ Ｐゴシック" charset="0"/>
              </a:rPr>
              <a:t>Kjw;fdp</a:t>
            </a:r>
            <a:r>
              <a:rPr lang="en-US" dirty="0">
                <a:effectLst/>
                <a:latin typeface="Kalaham" pitchFamily="2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effectLst/>
                <a:latin typeface="Kalaham" pitchFamily="2" charset="0"/>
                <a:ea typeface="ＭＳ Ｐゴシック" charset="0"/>
                <a:cs typeface="ＭＳ Ｐゴシック" charset="0"/>
              </a:rPr>
              <a:t>mirthl;Lk</a:t>
            </a:r>
            <a:r>
              <a:rPr lang="en-US" dirty="0">
                <a:effectLst/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dirty="0" err="1">
                <a:effectLst/>
                <a:latin typeface="Kalaham" pitchFamily="2" charset="0"/>
                <a:ea typeface="ＭＳ Ｐゴシック" charset="0"/>
                <a:cs typeface="ＭＳ Ｐゴシック" charset="0"/>
              </a:rPr>
              <a:t>fhzpf;if</a:t>
            </a:r>
            <a:r>
              <a:rPr lang="en-US" dirty="0">
                <a:effectLst/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304800"/>
            <a:ext cx="4038600" cy="2692152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latin typeface="Kalaham" pitchFamily="2" charset="0"/>
                <a:ea typeface="ＭＳ Ｐゴシック" charset="0"/>
                <a:cs typeface="ＭＳ Ｐゴシック" charset="0"/>
              </a:rPr>
              <a:t>,];</a:t>
            </a:r>
            <a:r>
              <a:rPr lang="en-US" sz="3200" dirty="0" err="1">
                <a:latin typeface="Kalaham" pitchFamily="2" charset="0"/>
                <a:ea typeface="ＭＳ Ｐゴシック" charset="0"/>
                <a:cs typeface="ＭＳ Ｐゴシック" charset="0"/>
              </a:rPr>
              <a:t>Nuypd</a:t>
            </a:r>
            <a:r>
              <a:rPr lang="en-US" sz="3200" dirty="0"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sz="3200" dirty="0" err="1">
                <a:latin typeface="Kalaham" pitchFamily="2" charset="0"/>
                <a:ea typeface="ＭＳ Ｐゴシック" charset="0"/>
                <a:cs typeface="ＭＳ Ｐゴシック" charset="0"/>
              </a:rPr>
              <a:t>tlf;fpd</a:t>
            </a:r>
            <a:r>
              <a:rPr lang="en-US" sz="3200" dirty="0"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sz="3200" dirty="0" err="1">
                <a:latin typeface="Kalaham" pitchFamily="2" charset="0"/>
                <a:ea typeface="ＭＳ Ｐゴシック" charset="0"/>
                <a:cs typeface="ＭＳ Ｐゴシック" charset="0"/>
              </a:rPr>
              <a:t>JhugpuNjrq;fspy</a:t>
            </a:r>
            <a:r>
              <a:rPr lang="en-US" sz="3200" dirty="0">
                <a:latin typeface="Kalaham" pitchFamily="2" charset="0"/>
                <a:ea typeface="ＭＳ Ｐゴシック" charset="0"/>
                <a:cs typeface="ＭＳ Ｐゴシック" charset="0"/>
              </a:rPr>
              <a:t>; ,</a:t>
            </a:r>
            <a:r>
              <a:rPr lang="en-US" sz="3200" dirty="0" err="1">
                <a:latin typeface="Kalaham" pitchFamily="2" charset="0"/>
                <a:ea typeface="ＭＳ Ｐゴシック" charset="0"/>
                <a:cs typeface="ＭＳ Ｐゴシック" charset="0"/>
              </a:rPr>
              <a:t>Ue;jhd</a:t>
            </a:r>
            <a:r>
              <a:rPr lang="en-US" sz="3200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>
                <a:latin typeface="Kalaham" pitchFamily="2" charset="0"/>
                <a:ea typeface="ＭＳ Ｐゴシック" charset="0"/>
                <a:cs typeface="ＭＳ Ｐゴシック" charset="0"/>
              </a:rPr>
              <a:t>mWtil</a:t>
            </a:r>
            <a:endParaRPr lang="en-US" sz="3200" dirty="0">
              <a:latin typeface="Kalaham" pitchFamily="2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sz="3200" dirty="0" err="1">
                <a:latin typeface="Kalaham" pitchFamily="2" charset="0"/>
                <a:ea typeface="ＭＳ Ｐゴシック" charset="0"/>
                <a:cs typeface="ＭＳ Ｐゴシック" charset="0"/>
              </a:rPr>
              <a:t>vUrNykpw;F</a:t>
            </a:r>
            <a:r>
              <a:rPr lang="en-US" sz="3200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>
                <a:latin typeface="Kalaham" pitchFamily="2" charset="0"/>
                <a:ea typeface="ＭＳ Ｐゴシック" charset="0"/>
                <a:cs typeface="ＭＳ Ｐゴシック" charset="0"/>
              </a:rPr>
              <a:t>nfhz;LtUjy</a:t>
            </a:r>
            <a:r>
              <a:rPr lang="en-US" sz="3200" dirty="0">
                <a:latin typeface="Kalaham" pitchFamily="2" charset="0"/>
                <a:ea typeface="ＭＳ Ｐゴシック" charset="0"/>
                <a:cs typeface="ＭＳ Ｐゴシック" charset="0"/>
              </a:rPr>
              <a:t>;</a:t>
            </a:r>
          </a:p>
        </p:txBody>
      </p:sp>
      <p:pic>
        <p:nvPicPr>
          <p:cNvPr id="236550" name="Picture 6" descr="3 Rainfall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271"/>
            <a:ext cx="482282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51" name="AutoShape 7"/>
          <p:cNvSpPr>
            <a:spLocks noChangeArrowheads="1"/>
          </p:cNvSpPr>
          <p:nvPr/>
        </p:nvSpPr>
        <p:spPr bwMode="auto">
          <a:xfrm rot="656127">
            <a:off x="3276600" y="304800"/>
            <a:ext cx="609600" cy="4953000"/>
          </a:xfrm>
          <a:prstGeom prst="curvedLeftArrow">
            <a:avLst>
              <a:gd name="adj1" fmla="val 162500"/>
              <a:gd name="adj2" fmla="val 325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36552" name="Text Box 8"/>
          <p:cNvSpPr txBox="1">
            <a:spLocks noChangeArrowheads="1"/>
          </p:cNvSpPr>
          <p:nvPr/>
        </p:nvSpPr>
        <p:spPr bwMode="auto">
          <a:xfrm>
            <a:off x="4929188" y="6453188"/>
            <a:ext cx="4179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Beitzel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, </a:t>
            </a:r>
            <a:r>
              <a:rPr lang="en-US" sz="1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Moody Atlas of Bible Lands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,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6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6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6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6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6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6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36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5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97325" y="27384"/>
            <a:ext cx="5146675" cy="6858000"/>
          </a:xfrm>
        </p:spPr>
      </p:pic>
      <p:sp>
        <p:nvSpPr>
          <p:cNvPr id="14131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52400" y="1371600"/>
            <a:ext cx="3657600" cy="13716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latin typeface="Kalaham" pitchFamily="2" charset="0"/>
                <a:ea typeface="ＭＳ Ｐゴシック" charset="0"/>
                <a:cs typeface="Arial"/>
              </a:rPr>
              <a:t>efuk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3600" dirty="0" err="1">
                <a:latin typeface="Kalaham" pitchFamily="2" charset="0"/>
                <a:ea typeface="ＭＳ Ｐゴシック" charset="0"/>
                <a:cs typeface="Arial"/>
              </a:rPr>
              <a:t>vjph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3600" dirty="0" err="1">
                <a:latin typeface="Kalaham" pitchFamily="2" charset="0"/>
                <a:ea typeface="ＭＳ Ｐゴシック" charset="0"/>
                <a:cs typeface="Arial"/>
              </a:rPr>
              <a:t>fpuhkk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/>
              </a:rPr>
              <a:t>;</a:t>
            </a: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0" y="2971800"/>
            <a:ext cx="39624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kjpy;fis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nfhz;l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efuq;fs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jw;NghJk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kfh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ghpRj;jkhditfs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mjpy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fhzg;gl;l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F\;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lNuhfpfis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gpw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gpuNjrq;fSf;F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mDg;gptpLthh;fs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</a:t>
            </a:r>
            <a:endParaRPr lang="en-US" sz="2800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41319" name="Oval 7"/>
          <p:cNvSpPr>
            <a:spLocks noChangeArrowheads="1"/>
          </p:cNvSpPr>
          <p:nvPr/>
        </p:nvSpPr>
        <p:spPr bwMode="auto">
          <a:xfrm>
            <a:off x="7375525" y="13938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0" name="Oval 8"/>
          <p:cNvSpPr>
            <a:spLocks noChangeArrowheads="1"/>
          </p:cNvSpPr>
          <p:nvPr/>
        </p:nvSpPr>
        <p:spPr bwMode="auto">
          <a:xfrm>
            <a:off x="6232525" y="2079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1" name="Oval 9"/>
          <p:cNvSpPr>
            <a:spLocks noChangeArrowheads="1"/>
          </p:cNvSpPr>
          <p:nvPr/>
        </p:nvSpPr>
        <p:spPr bwMode="auto">
          <a:xfrm>
            <a:off x="6613525" y="2232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2" name="Oval 10"/>
          <p:cNvSpPr>
            <a:spLocks noChangeArrowheads="1"/>
          </p:cNvSpPr>
          <p:nvPr/>
        </p:nvSpPr>
        <p:spPr bwMode="auto">
          <a:xfrm>
            <a:off x="6994525" y="2460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3" name="Oval 11"/>
          <p:cNvSpPr>
            <a:spLocks noChangeArrowheads="1"/>
          </p:cNvSpPr>
          <p:nvPr/>
        </p:nvSpPr>
        <p:spPr bwMode="auto">
          <a:xfrm>
            <a:off x="6308725" y="2994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4" name="Oval 12"/>
          <p:cNvSpPr>
            <a:spLocks noChangeArrowheads="1"/>
          </p:cNvSpPr>
          <p:nvPr/>
        </p:nvSpPr>
        <p:spPr bwMode="auto">
          <a:xfrm>
            <a:off x="5622925" y="3375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5" name="Oval 13"/>
          <p:cNvSpPr>
            <a:spLocks noChangeArrowheads="1"/>
          </p:cNvSpPr>
          <p:nvPr/>
        </p:nvSpPr>
        <p:spPr bwMode="auto">
          <a:xfrm>
            <a:off x="6537325" y="3222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6" name="Oval 14"/>
          <p:cNvSpPr>
            <a:spLocks noChangeArrowheads="1"/>
          </p:cNvSpPr>
          <p:nvPr/>
        </p:nvSpPr>
        <p:spPr bwMode="auto">
          <a:xfrm>
            <a:off x="5318125" y="3527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7" name="Oval 15"/>
          <p:cNvSpPr>
            <a:spLocks noChangeArrowheads="1"/>
          </p:cNvSpPr>
          <p:nvPr/>
        </p:nvSpPr>
        <p:spPr bwMode="auto">
          <a:xfrm>
            <a:off x="5089525" y="4289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8" name="Oval 16"/>
          <p:cNvSpPr>
            <a:spLocks noChangeArrowheads="1"/>
          </p:cNvSpPr>
          <p:nvPr/>
        </p:nvSpPr>
        <p:spPr bwMode="auto">
          <a:xfrm>
            <a:off x="5394325" y="4518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9" name="Oval 17"/>
          <p:cNvSpPr>
            <a:spLocks noChangeArrowheads="1"/>
          </p:cNvSpPr>
          <p:nvPr/>
        </p:nvSpPr>
        <p:spPr bwMode="auto">
          <a:xfrm>
            <a:off x="4860925" y="4594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0" name="Oval 18"/>
          <p:cNvSpPr>
            <a:spLocks noChangeArrowheads="1"/>
          </p:cNvSpPr>
          <p:nvPr/>
        </p:nvSpPr>
        <p:spPr bwMode="auto">
          <a:xfrm>
            <a:off x="4556125" y="5051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1" name="Oval 19"/>
          <p:cNvSpPr>
            <a:spLocks noChangeArrowheads="1"/>
          </p:cNvSpPr>
          <p:nvPr/>
        </p:nvSpPr>
        <p:spPr bwMode="auto">
          <a:xfrm>
            <a:off x="5394325" y="4746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2" name="Oval 20"/>
          <p:cNvSpPr>
            <a:spLocks noChangeArrowheads="1"/>
          </p:cNvSpPr>
          <p:nvPr/>
        </p:nvSpPr>
        <p:spPr bwMode="auto">
          <a:xfrm>
            <a:off x="6156325" y="5356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3" name="Oval 21"/>
          <p:cNvSpPr>
            <a:spLocks noChangeArrowheads="1"/>
          </p:cNvSpPr>
          <p:nvPr/>
        </p:nvSpPr>
        <p:spPr bwMode="auto">
          <a:xfrm>
            <a:off x="5851525" y="4365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4" name="Oval 22"/>
          <p:cNvSpPr>
            <a:spLocks noChangeArrowheads="1"/>
          </p:cNvSpPr>
          <p:nvPr/>
        </p:nvSpPr>
        <p:spPr bwMode="auto">
          <a:xfrm>
            <a:off x="6156325" y="4213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5" name="Oval 23"/>
          <p:cNvSpPr>
            <a:spLocks noChangeArrowheads="1"/>
          </p:cNvSpPr>
          <p:nvPr/>
        </p:nvSpPr>
        <p:spPr bwMode="auto">
          <a:xfrm>
            <a:off x="6232525" y="3984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7" name="Oval 25"/>
          <p:cNvSpPr>
            <a:spLocks noChangeArrowheads="1"/>
          </p:cNvSpPr>
          <p:nvPr/>
        </p:nvSpPr>
        <p:spPr bwMode="auto">
          <a:xfrm>
            <a:off x="6918325" y="3984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8" name="Oval 26"/>
          <p:cNvSpPr>
            <a:spLocks noChangeArrowheads="1"/>
          </p:cNvSpPr>
          <p:nvPr/>
        </p:nvSpPr>
        <p:spPr bwMode="auto">
          <a:xfrm>
            <a:off x="6918325" y="4137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9" name="Oval 27"/>
          <p:cNvSpPr>
            <a:spLocks noChangeArrowheads="1"/>
          </p:cNvSpPr>
          <p:nvPr/>
        </p:nvSpPr>
        <p:spPr bwMode="auto">
          <a:xfrm>
            <a:off x="6308725" y="3832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0" name="Oval 28"/>
          <p:cNvSpPr>
            <a:spLocks noChangeArrowheads="1"/>
          </p:cNvSpPr>
          <p:nvPr/>
        </p:nvSpPr>
        <p:spPr bwMode="auto">
          <a:xfrm>
            <a:off x="7604125" y="36798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1" name="Oval 29"/>
          <p:cNvSpPr>
            <a:spLocks noChangeArrowheads="1"/>
          </p:cNvSpPr>
          <p:nvPr/>
        </p:nvSpPr>
        <p:spPr bwMode="auto">
          <a:xfrm>
            <a:off x="7070725" y="3146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4" name="Oval 32"/>
          <p:cNvSpPr>
            <a:spLocks noChangeArrowheads="1"/>
          </p:cNvSpPr>
          <p:nvPr/>
        </p:nvSpPr>
        <p:spPr bwMode="auto">
          <a:xfrm>
            <a:off x="7832725" y="3146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5" name="Oval 33"/>
          <p:cNvSpPr>
            <a:spLocks noChangeArrowheads="1"/>
          </p:cNvSpPr>
          <p:nvPr/>
        </p:nvSpPr>
        <p:spPr bwMode="auto">
          <a:xfrm>
            <a:off x="7908925" y="3756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6" name="Oval 34"/>
          <p:cNvSpPr>
            <a:spLocks noChangeArrowheads="1"/>
          </p:cNvSpPr>
          <p:nvPr/>
        </p:nvSpPr>
        <p:spPr bwMode="auto">
          <a:xfrm>
            <a:off x="8213725" y="2384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7" name="Oval 35"/>
          <p:cNvSpPr>
            <a:spLocks noChangeArrowheads="1"/>
          </p:cNvSpPr>
          <p:nvPr/>
        </p:nvSpPr>
        <p:spPr bwMode="auto">
          <a:xfrm>
            <a:off x="7832725" y="1698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8" name="Oval 36"/>
          <p:cNvSpPr>
            <a:spLocks noChangeArrowheads="1"/>
          </p:cNvSpPr>
          <p:nvPr/>
        </p:nvSpPr>
        <p:spPr bwMode="auto">
          <a:xfrm>
            <a:off x="8061325" y="1698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1" name="Oval 39"/>
          <p:cNvSpPr>
            <a:spLocks noChangeArrowheads="1"/>
          </p:cNvSpPr>
          <p:nvPr/>
        </p:nvSpPr>
        <p:spPr bwMode="auto">
          <a:xfrm>
            <a:off x="6994525" y="1089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3" name="Oval 41"/>
          <p:cNvSpPr>
            <a:spLocks noChangeArrowheads="1"/>
          </p:cNvSpPr>
          <p:nvPr/>
        </p:nvSpPr>
        <p:spPr bwMode="auto">
          <a:xfrm>
            <a:off x="6308725" y="13938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4" name="Oval 42"/>
          <p:cNvSpPr>
            <a:spLocks noChangeArrowheads="1"/>
          </p:cNvSpPr>
          <p:nvPr/>
        </p:nvSpPr>
        <p:spPr bwMode="auto">
          <a:xfrm>
            <a:off x="6003925" y="1317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5" name="Oval 43"/>
          <p:cNvSpPr>
            <a:spLocks noChangeArrowheads="1"/>
          </p:cNvSpPr>
          <p:nvPr/>
        </p:nvSpPr>
        <p:spPr bwMode="auto">
          <a:xfrm>
            <a:off x="6537325" y="1622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6" name="Oval 44"/>
          <p:cNvSpPr>
            <a:spLocks noChangeArrowheads="1"/>
          </p:cNvSpPr>
          <p:nvPr/>
        </p:nvSpPr>
        <p:spPr bwMode="auto">
          <a:xfrm>
            <a:off x="6232525" y="4746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9" name="Text Box 47"/>
          <p:cNvSpPr txBox="1">
            <a:spLocks noChangeArrowheads="1"/>
          </p:cNvSpPr>
          <p:nvPr/>
        </p:nvSpPr>
        <p:spPr bwMode="auto">
          <a:xfrm>
            <a:off x="0" y="6278563"/>
            <a:ext cx="4038600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9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MtJ 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kfh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lk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79CC52C7-44C3-924A-A1FB-B195067C334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228600"/>
            <a:ext cx="9144000" cy="8382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cap="flat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en-US" sz="2800" kern="0">
                <a:latin typeface="Kalaham" pitchFamily="2" charset="0"/>
                <a:ea typeface="ＭＳ Ｐゴシック" charset="0"/>
                <a:cs typeface="Arial"/>
              </a:rPr>
              <a:t>gpw Njrq;fis Fwpj;J ,];uNtypd; vz;zg;ghL vd;d? </a:t>
            </a:r>
            <a:endParaRPr lang="en-US" sz="2800" kern="0" dirty="0">
              <a:latin typeface="Kalaham" pitchFamily="2" charset="0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325" y="0"/>
            <a:ext cx="5146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52400" y="1371600"/>
            <a:ext cx="3657600" cy="13716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3600" dirty="0" err="1">
                <a:latin typeface="Kalaham" pitchFamily="2" charset="0"/>
                <a:ea typeface="ＭＳ Ｐゴシック" charset="0"/>
                <a:cs typeface="Arial"/>
              </a:rPr>
              <a:t>vjph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3600" dirty="0" err="1">
                <a:latin typeface="Kalaham" pitchFamily="2" charset="0"/>
                <a:ea typeface="ＭＳ Ｐゴシック" charset="0"/>
                <a:cs typeface="Arial"/>
              </a:rPr>
              <a:t>gpw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3600" dirty="0" err="1">
                <a:latin typeface="Kalaham" pitchFamily="2" charset="0"/>
                <a:ea typeface="ＭＳ Ｐゴシック" charset="0"/>
                <a:cs typeface="Arial"/>
              </a:rPr>
              <a:t>efuq;fs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/>
              </a:rPr>
              <a:t>;</a:t>
            </a: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0" y="2971800"/>
            <a:ext cx="3962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ja-JP" altLang="en-US" sz="2800" dirty="0">
                <a:effectLst/>
                <a:latin typeface="Kalaham" pitchFamily="2" charset="0"/>
                <a:cs typeface="Arial" charset="0"/>
              </a:rPr>
              <a:t>“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ghpRj;jkhd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czTfis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mth;fs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khj;jpuk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vUrNykpd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kjpy;fspw;Fs;shf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cz;ghh;fs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;.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mt;tplk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kfh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ghpRj;jkhdJ"</a:t>
            </a:r>
            <a:endParaRPr lang="en-US" sz="2800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41319" name="Oval 7"/>
          <p:cNvSpPr>
            <a:spLocks noChangeArrowheads="1"/>
          </p:cNvSpPr>
          <p:nvPr/>
        </p:nvSpPr>
        <p:spPr bwMode="auto">
          <a:xfrm>
            <a:off x="7375525" y="13938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0" name="Oval 8"/>
          <p:cNvSpPr>
            <a:spLocks noChangeArrowheads="1"/>
          </p:cNvSpPr>
          <p:nvPr/>
        </p:nvSpPr>
        <p:spPr bwMode="auto">
          <a:xfrm>
            <a:off x="6232525" y="2079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1" name="Oval 9"/>
          <p:cNvSpPr>
            <a:spLocks noChangeArrowheads="1"/>
          </p:cNvSpPr>
          <p:nvPr/>
        </p:nvSpPr>
        <p:spPr bwMode="auto">
          <a:xfrm>
            <a:off x="6613525" y="2232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2" name="Oval 10"/>
          <p:cNvSpPr>
            <a:spLocks noChangeArrowheads="1"/>
          </p:cNvSpPr>
          <p:nvPr/>
        </p:nvSpPr>
        <p:spPr bwMode="auto">
          <a:xfrm>
            <a:off x="6994525" y="2460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3" name="Oval 11"/>
          <p:cNvSpPr>
            <a:spLocks noChangeArrowheads="1"/>
          </p:cNvSpPr>
          <p:nvPr/>
        </p:nvSpPr>
        <p:spPr bwMode="auto">
          <a:xfrm>
            <a:off x="6308725" y="2994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4" name="Oval 12"/>
          <p:cNvSpPr>
            <a:spLocks noChangeArrowheads="1"/>
          </p:cNvSpPr>
          <p:nvPr/>
        </p:nvSpPr>
        <p:spPr bwMode="auto">
          <a:xfrm>
            <a:off x="5622925" y="3375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5" name="Oval 13"/>
          <p:cNvSpPr>
            <a:spLocks noChangeArrowheads="1"/>
          </p:cNvSpPr>
          <p:nvPr/>
        </p:nvSpPr>
        <p:spPr bwMode="auto">
          <a:xfrm>
            <a:off x="6537325" y="3222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6" name="Oval 14"/>
          <p:cNvSpPr>
            <a:spLocks noChangeArrowheads="1"/>
          </p:cNvSpPr>
          <p:nvPr/>
        </p:nvSpPr>
        <p:spPr bwMode="auto">
          <a:xfrm>
            <a:off x="5318125" y="3527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7" name="Oval 15"/>
          <p:cNvSpPr>
            <a:spLocks noChangeArrowheads="1"/>
          </p:cNvSpPr>
          <p:nvPr/>
        </p:nvSpPr>
        <p:spPr bwMode="auto">
          <a:xfrm>
            <a:off x="5089525" y="4289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8" name="Oval 16"/>
          <p:cNvSpPr>
            <a:spLocks noChangeArrowheads="1"/>
          </p:cNvSpPr>
          <p:nvPr/>
        </p:nvSpPr>
        <p:spPr bwMode="auto">
          <a:xfrm>
            <a:off x="5394325" y="4518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29" name="Oval 17"/>
          <p:cNvSpPr>
            <a:spLocks noChangeArrowheads="1"/>
          </p:cNvSpPr>
          <p:nvPr/>
        </p:nvSpPr>
        <p:spPr bwMode="auto">
          <a:xfrm>
            <a:off x="4860925" y="4594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0" name="Oval 18"/>
          <p:cNvSpPr>
            <a:spLocks noChangeArrowheads="1"/>
          </p:cNvSpPr>
          <p:nvPr/>
        </p:nvSpPr>
        <p:spPr bwMode="auto">
          <a:xfrm>
            <a:off x="4556125" y="5051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1" name="Oval 19"/>
          <p:cNvSpPr>
            <a:spLocks noChangeArrowheads="1"/>
          </p:cNvSpPr>
          <p:nvPr/>
        </p:nvSpPr>
        <p:spPr bwMode="auto">
          <a:xfrm>
            <a:off x="5394325" y="4746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2" name="Oval 20"/>
          <p:cNvSpPr>
            <a:spLocks noChangeArrowheads="1"/>
          </p:cNvSpPr>
          <p:nvPr/>
        </p:nvSpPr>
        <p:spPr bwMode="auto">
          <a:xfrm>
            <a:off x="6156325" y="5356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3" name="Oval 21"/>
          <p:cNvSpPr>
            <a:spLocks noChangeArrowheads="1"/>
          </p:cNvSpPr>
          <p:nvPr/>
        </p:nvSpPr>
        <p:spPr bwMode="auto">
          <a:xfrm>
            <a:off x="5851525" y="4365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4" name="Oval 22"/>
          <p:cNvSpPr>
            <a:spLocks noChangeArrowheads="1"/>
          </p:cNvSpPr>
          <p:nvPr/>
        </p:nvSpPr>
        <p:spPr bwMode="auto">
          <a:xfrm>
            <a:off x="6156325" y="4213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5" name="Oval 23"/>
          <p:cNvSpPr>
            <a:spLocks noChangeArrowheads="1"/>
          </p:cNvSpPr>
          <p:nvPr/>
        </p:nvSpPr>
        <p:spPr bwMode="auto">
          <a:xfrm>
            <a:off x="6232525" y="3984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7" name="Oval 25"/>
          <p:cNvSpPr>
            <a:spLocks noChangeArrowheads="1"/>
          </p:cNvSpPr>
          <p:nvPr/>
        </p:nvSpPr>
        <p:spPr bwMode="auto">
          <a:xfrm>
            <a:off x="6918325" y="3984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8" name="Oval 26"/>
          <p:cNvSpPr>
            <a:spLocks noChangeArrowheads="1"/>
          </p:cNvSpPr>
          <p:nvPr/>
        </p:nvSpPr>
        <p:spPr bwMode="auto">
          <a:xfrm>
            <a:off x="6918325" y="4137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39" name="Oval 27"/>
          <p:cNvSpPr>
            <a:spLocks noChangeArrowheads="1"/>
          </p:cNvSpPr>
          <p:nvPr/>
        </p:nvSpPr>
        <p:spPr bwMode="auto">
          <a:xfrm>
            <a:off x="6308725" y="3832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0" name="Oval 28"/>
          <p:cNvSpPr>
            <a:spLocks noChangeArrowheads="1"/>
          </p:cNvSpPr>
          <p:nvPr/>
        </p:nvSpPr>
        <p:spPr bwMode="auto">
          <a:xfrm>
            <a:off x="7604125" y="36798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1" name="Oval 29"/>
          <p:cNvSpPr>
            <a:spLocks noChangeArrowheads="1"/>
          </p:cNvSpPr>
          <p:nvPr/>
        </p:nvSpPr>
        <p:spPr bwMode="auto">
          <a:xfrm>
            <a:off x="7070725" y="3146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4" name="Oval 32"/>
          <p:cNvSpPr>
            <a:spLocks noChangeArrowheads="1"/>
          </p:cNvSpPr>
          <p:nvPr/>
        </p:nvSpPr>
        <p:spPr bwMode="auto">
          <a:xfrm>
            <a:off x="7832725" y="3146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5" name="Oval 33"/>
          <p:cNvSpPr>
            <a:spLocks noChangeArrowheads="1"/>
          </p:cNvSpPr>
          <p:nvPr/>
        </p:nvSpPr>
        <p:spPr bwMode="auto">
          <a:xfrm>
            <a:off x="7908925" y="3756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6" name="Oval 34"/>
          <p:cNvSpPr>
            <a:spLocks noChangeArrowheads="1"/>
          </p:cNvSpPr>
          <p:nvPr/>
        </p:nvSpPr>
        <p:spPr bwMode="auto">
          <a:xfrm>
            <a:off x="8213725" y="2384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7" name="Oval 35"/>
          <p:cNvSpPr>
            <a:spLocks noChangeArrowheads="1"/>
          </p:cNvSpPr>
          <p:nvPr/>
        </p:nvSpPr>
        <p:spPr bwMode="auto">
          <a:xfrm>
            <a:off x="7832725" y="1698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48" name="Oval 36"/>
          <p:cNvSpPr>
            <a:spLocks noChangeArrowheads="1"/>
          </p:cNvSpPr>
          <p:nvPr/>
        </p:nvSpPr>
        <p:spPr bwMode="auto">
          <a:xfrm>
            <a:off x="8061325" y="1698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1" name="Oval 39"/>
          <p:cNvSpPr>
            <a:spLocks noChangeArrowheads="1"/>
          </p:cNvSpPr>
          <p:nvPr/>
        </p:nvSpPr>
        <p:spPr bwMode="auto">
          <a:xfrm>
            <a:off x="6994525" y="1089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3" name="Oval 41"/>
          <p:cNvSpPr>
            <a:spLocks noChangeArrowheads="1"/>
          </p:cNvSpPr>
          <p:nvPr/>
        </p:nvSpPr>
        <p:spPr bwMode="auto">
          <a:xfrm>
            <a:off x="6308725" y="13938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4" name="Oval 42"/>
          <p:cNvSpPr>
            <a:spLocks noChangeArrowheads="1"/>
          </p:cNvSpPr>
          <p:nvPr/>
        </p:nvSpPr>
        <p:spPr bwMode="auto">
          <a:xfrm>
            <a:off x="6003925" y="1317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5" name="Oval 43"/>
          <p:cNvSpPr>
            <a:spLocks noChangeArrowheads="1"/>
          </p:cNvSpPr>
          <p:nvPr/>
        </p:nvSpPr>
        <p:spPr bwMode="auto">
          <a:xfrm>
            <a:off x="6537325" y="1622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6" name="Oval 44"/>
          <p:cNvSpPr>
            <a:spLocks noChangeArrowheads="1"/>
          </p:cNvSpPr>
          <p:nvPr/>
        </p:nvSpPr>
        <p:spPr bwMode="auto">
          <a:xfrm>
            <a:off x="6232525" y="4746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41359" name="Text Box 47"/>
          <p:cNvSpPr txBox="1">
            <a:spLocks noChangeArrowheads="1"/>
          </p:cNvSpPr>
          <p:nvPr/>
        </p:nvSpPr>
        <p:spPr bwMode="auto">
          <a:xfrm>
            <a:off x="0" y="6278563"/>
            <a:ext cx="4038600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8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MtJ 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kfh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lk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238631" name="Text Box 5"/>
          <p:cNvSpPr txBox="1">
            <a:spLocks noChangeArrowheads="1"/>
          </p:cNvSpPr>
          <p:nvPr/>
        </p:nvSpPr>
        <p:spPr bwMode="auto">
          <a:xfrm>
            <a:off x="6858000" y="4648200"/>
            <a:ext cx="1752600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vUrNyk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40" name="Line 6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Garamond" pitchFamily="-111" charset="0"/>
              <a:ea typeface="+mn-ea"/>
              <a:cs typeface="+mn-cs"/>
            </a:endParaRPr>
          </a:p>
        </p:txBody>
      </p:sp>
      <p:sp>
        <p:nvSpPr>
          <p:cNvPr id="41" name="Rectangle 3">
            <a:extLst>
              <a:ext uri="{FF2B5EF4-FFF2-40B4-BE49-F238E27FC236}">
                <a16:creationId xmlns:a16="http://schemas.microsoft.com/office/drawing/2014/main" id="{786FF656-7539-2F4A-9C0D-A820D03E1D18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228600"/>
            <a:ext cx="9144000" cy="8382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cap="flat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en-US" sz="2800" kern="0">
                <a:latin typeface="Kalaham" pitchFamily="2" charset="0"/>
                <a:ea typeface="ＭＳ Ｐゴシック" charset="0"/>
                <a:cs typeface="Arial"/>
              </a:rPr>
              <a:t>gpw Njrq;fis Fwpj;J ,];uNtypd; vz;zg;ghL vd;d? </a:t>
            </a:r>
            <a:endParaRPr lang="en-US" sz="2800" kern="0" dirty="0">
              <a:latin typeface="Kalaham" pitchFamily="2" charset="0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6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51" name="Rectangle 19"/>
          <p:cNvSpPr>
            <a:spLocks noGrp="1" noRot="1" noChangeArrowheads="1"/>
          </p:cNvSpPr>
          <p:nvPr>
            <p:ph type="title"/>
          </p:nvPr>
        </p:nvSpPr>
        <p:spPr>
          <a:xfrm>
            <a:off x="5029200" y="1189038"/>
            <a:ext cx="3733800" cy="8683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Temple Mount</a:t>
            </a:r>
          </a:p>
        </p:txBody>
      </p:sp>
      <p:pic>
        <p:nvPicPr>
          <p:cNvPr id="2406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4249738" y="0"/>
            <a:ext cx="4894262" cy="6858000"/>
          </a:xfrm>
        </p:spPr>
      </p:pic>
      <p:sp>
        <p:nvSpPr>
          <p:cNvPr id="146440" name="Rectangle 8"/>
          <p:cNvSpPr>
            <a:spLocks noRot="1" noChangeArrowheads="1"/>
          </p:cNvSpPr>
          <p:nvPr/>
        </p:nvSpPr>
        <p:spPr bwMode="auto">
          <a:xfrm>
            <a:off x="-19744" y="1052736"/>
            <a:ext cx="4303712" cy="1676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Mya </a:t>
            </a:r>
            <a:r>
              <a:rPr lang="en-U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Fd;W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vjph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gpw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gFjpfs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;.</a:t>
            </a:r>
          </a:p>
        </p:txBody>
      </p:sp>
      <p:sp>
        <p:nvSpPr>
          <p:cNvPr id="146441" name="Text Box 9"/>
          <p:cNvSpPr txBox="1">
            <a:spLocks noChangeArrowheads="1"/>
          </p:cNvSpPr>
          <p:nvPr/>
        </p:nvSpPr>
        <p:spPr bwMode="auto">
          <a:xfrm>
            <a:off x="0" y="3200400"/>
            <a:ext cx="4267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ja-JP" altLang="en-US" sz="3200">
                <a:effectLst/>
                <a:latin typeface="Kalaham" pitchFamily="2" charset="0"/>
                <a:cs typeface="Arial" charset="0"/>
              </a:rPr>
              <a:t>“</a:t>
            </a:r>
            <a:r>
              <a:rPr lang="en-US" altLang="ja-JP" sz="2400" dirty="0">
                <a:effectLst/>
                <a:latin typeface="Kalaham" pitchFamily="2" charset="0"/>
                <a:cs typeface="Arial" charset="0"/>
              </a:rPr>
              <a:t>;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gsf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;];(flux)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cilath;fs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khjtplha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gps;is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NgWfhy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ngz;fs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cl;nry;y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altLang="ja-JP" sz="2800" dirty="0" err="1">
                <a:effectLst/>
                <a:latin typeface="Kalaham" pitchFamily="2" charset="0"/>
                <a:cs typeface="Arial" charset="0"/>
              </a:rPr>
              <a:t>mDkjpf;fglkhl;lhh;fs</a:t>
            </a:r>
            <a:r>
              <a:rPr lang="en-US" altLang="ja-JP" sz="2800" dirty="0">
                <a:effectLst/>
                <a:latin typeface="Kalaham" pitchFamily="2" charset="0"/>
                <a:cs typeface="Arial" charset="0"/>
              </a:rPr>
              <a:t>;”</a:t>
            </a:r>
            <a:endParaRPr lang="en-US" sz="3200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46448" name="Text Box 16"/>
          <p:cNvSpPr txBox="1">
            <a:spLocks noChangeArrowheads="1"/>
          </p:cNvSpPr>
          <p:nvPr/>
        </p:nvSpPr>
        <p:spPr bwMode="auto">
          <a:xfrm>
            <a:off x="0" y="6278563"/>
            <a:ext cx="4267200" cy="579437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7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MtJ 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kfh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lk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 rot="21045103">
            <a:off x="7173913" y="2366963"/>
            <a:ext cx="990600" cy="16129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C5764AE-66C1-F14F-A097-0599E473B036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228600"/>
            <a:ext cx="9144000" cy="8382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cap="flat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en-US" sz="2800" kern="0">
                <a:latin typeface="Kalaham" pitchFamily="2" charset="0"/>
                <a:ea typeface="ＭＳ Ｐゴシック" charset="0"/>
                <a:cs typeface="Arial"/>
              </a:rPr>
              <a:t>gpw Njrq;fis Fwpj;J ,];uNtypd; vz;zg;ghL vd;d? </a:t>
            </a:r>
            <a:endParaRPr lang="en-US" sz="2800" kern="0" dirty="0">
              <a:latin typeface="Kalaham" pitchFamily="2" charset="0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1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13"/>
          <p:cNvSpPr>
            <a:spLocks noGrp="1" noChangeArrowheads="1"/>
          </p:cNvSpPr>
          <p:nvPr>
            <p:ph type="title"/>
          </p:nvPr>
        </p:nvSpPr>
        <p:spPr>
          <a:xfrm>
            <a:off x="457200" y="1600200"/>
            <a:ext cx="33528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Rampart</a:t>
            </a:r>
          </a:p>
        </p:txBody>
      </p:sp>
      <p:pic>
        <p:nvPicPr>
          <p:cNvPr id="242690" name="Picture 12" descr="Temple Chambers Above Groun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381000"/>
            <a:ext cx="44989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Rectangle 4"/>
          <p:cNvSpPr>
            <a:spLocks noRot="1" noChangeArrowheads="1"/>
          </p:cNvSpPr>
          <p:nvPr/>
        </p:nvSpPr>
        <p:spPr bwMode="auto">
          <a:xfrm>
            <a:off x="152400" y="1081088"/>
            <a:ext cx="4191000" cy="2133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ghJfhg;G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muz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vjph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 Mya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Fd;wpd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kpFjp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gFjpfs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</a:t>
            </a:r>
            <a:endParaRPr lang="en-US" sz="4400" dirty="0">
              <a:solidFill>
                <a:schemeClr val="bg1"/>
              </a:solidFill>
              <a:effectLst/>
              <a:latin typeface="Kalaham" pitchFamily="2" charset="0"/>
              <a:cs typeface="Geneva" charset="0"/>
            </a:endParaRP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0" y="3271838"/>
            <a:ext cx="4267200" cy="255454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ja-JP" alt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“</a:t>
            </a:r>
            <a:r>
              <a:rPr lang="en-US" altLang="ja-JP" sz="3200" dirty="0" err="1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Gw</a:t>
            </a:r>
            <a:r>
              <a:rPr lang="en-US" altLang="ja-JP" sz="3200" dirty="0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[</a:t>
            </a:r>
            <a:r>
              <a:rPr lang="en-US" altLang="ja-JP" sz="3200" dirty="0" err="1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hjpfSk</a:t>
            </a:r>
            <a:r>
              <a:rPr lang="en-US" altLang="ja-JP" sz="3200" dirty="0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; </a:t>
            </a:r>
            <a:r>
              <a:rPr lang="en-US" altLang="ja-JP" sz="3200" dirty="0" err="1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gpzj;ij</a:t>
            </a:r>
            <a:r>
              <a:rPr lang="en-US" altLang="ja-JP" sz="3200" dirty="0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 </a:t>
            </a:r>
            <a:r>
              <a:rPr lang="en-US" altLang="ja-JP" sz="3200" dirty="0" err="1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njhl;ljpdhy</a:t>
            </a:r>
            <a:r>
              <a:rPr lang="en-US" altLang="ja-JP" sz="3200" dirty="0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; </a:t>
            </a:r>
            <a:r>
              <a:rPr lang="en-US" altLang="ja-JP" sz="3200" dirty="0" err="1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jPl;lhdth;fSk</a:t>
            </a:r>
            <a:r>
              <a:rPr lang="en-US" altLang="ja-JP" sz="3200" dirty="0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; </a:t>
            </a:r>
            <a:r>
              <a:rPr lang="en-US" altLang="ja-JP" sz="3200" dirty="0" err="1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cl;nry;y</a:t>
            </a:r>
            <a:r>
              <a:rPr lang="en-US" altLang="ja-JP" sz="3200" dirty="0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 </a:t>
            </a:r>
            <a:r>
              <a:rPr lang="en-US" altLang="ja-JP" sz="3200" dirty="0" err="1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KbahJ</a:t>
            </a:r>
            <a:r>
              <a:rPr lang="en-US" altLang="ja-JP" sz="3200" dirty="0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”</a:t>
            </a:r>
            <a:endParaRPr lang="en-US" sz="3200" dirty="0">
              <a:solidFill>
                <a:schemeClr val="bg1"/>
              </a:solidFill>
              <a:effectLst/>
              <a:latin typeface="Kalaham" pitchFamily="2" charset="0"/>
              <a:cs typeface="Arials" charset="0"/>
            </a:endParaRPr>
          </a:p>
        </p:txBody>
      </p:sp>
      <p:sp>
        <p:nvSpPr>
          <p:cNvPr id="242694" name="Text Box 9"/>
          <p:cNvSpPr txBox="1">
            <a:spLocks noChangeArrowheads="1"/>
          </p:cNvSpPr>
          <p:nvPr/>
        </p:nvSpPr>
        <p:spPr bwMode="auto">
          <a:xfrm>
            <a:off x="0" y="6216650"/>
            <a:ext cx="4495800" cy="584775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s" charset="0"/>
              </a:rPr>
              <a:t>6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MtJ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kfh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lk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5022B19-826C-714C-9B8B-BF68590880DE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228600"/>
            <a:ext cx="9144000" cy="8382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cap="flat">
            <a:solidFill>
              <a:srgbClr val="000514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Kalaham" pitchFamily="2" charset="0"/>
                <a:ea typeface="ＭＳ Ｐゴシック" charset="0"/>
                <a:cs typeface="Arial"/>
              </a:rPr>
              <a:t>gpw Njrq;fis Fwpj;J ,];uNtypd; vz;zg;ghL vd;d?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Kalaham" pitchFamily="2" charset="0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9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1828800"/>
            <a:ext cx="4953000" cy="350838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Court of Women</a:t>
            </a:r>
          </a:p>
        </p:txBody>
      </p:sp>
      <p:pic>
        <p:nvPicPr>
          <p:cNvPr id="244738" name="Picture 7" descr="Model of the Temple Cour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81534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2" name="Rectangle 4"/>
          <p:cNvSpPr>
            <a:spLocks noRot="1" noChangeArrowheads="1"/>
          </p:cNvSpPr>
          <p:nvPr/>
        </p:nvSpPr>
        <p:spPr bwMode="auto">
          <a:xfrm>
            <a:off x="-36512" y="1052736"/>
            <a:ext cx="5256584" cy="136815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ngz;fSf;fhf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xJf;fg;gl;l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 ,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lk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</a:t>
            </a:r>
          </a:p>
        </p:txBody>
      </p:sp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71264" y="2614260"/>
            <a:ext cx="3276600" cy="304698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ngz;fSf;Fk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jq;fis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mNj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ehspy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Rj;jpfhpj;j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Mz;fSf;Fkhd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,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lk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;. </a:t>
            </a:r>
          </a:p>
        </p:txBody>
      </p:sp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0" y="6184900"/>
            <a:ext cx="4267200" cy="52322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fontAlgn="base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5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MtJ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kfh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lk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50538" name="Text Box 10"/>
          <p:cNvSpPr txBox="1">
            <a:spLocks noChangeArrowheads="1"/>
          </p:cNvSpPr>
          <p:nvPr/>
        </p:nvSpPr>
        <p:spPr bwMode="auto">
          <a:xfrm>
            <a:off x="3635375" y="4648200"/>
            <a:ext cx="2592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,];</a:t>
            </a:r>
            <a:r>
              <a:rPr lang="en-US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uNayh</a:t>
            </a:r>
            <a:r>
              <a:rPr lang="en-US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;</a:t>
            </a:r>
            <a:endParaRPr lang="en-US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latin typeface="Kalaham" pitchFamily="2" charset="0"/>
              <a:cs typeface="Arial"/>
            </a:endParaRPr>
          </a:p>
        </p:txBody>
      </p:sp>
      <p:sp>
        <p:nvSpPr>
          <p:cNvPr id="150539" name="Text Box 11"/>
          <p:cNvSpPr txBox="1">
            <a:spLocks noChangeArrowheads="1"/>
          </p:cNvSpPr>
          <p:nvPr/>
        </p:nvSpPr>
        <p:spPr bwMode="auto">
          <a:xfrm rot="4190545">
            <a:off x="5657056" y="3671778"/>
            <a:ext cx="26685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,];</a:t>
            </a:r>
            <a:r>
              <a:rPr lang="en-US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uNayh</a:t>
            </a:r>
            <a:r>
              <a:rPr lang="en-US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;</a:t>
            </a:r>
            <a:endParaRPr lang="en-US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latin typeface="Kalaham" pitchFamily="2" charset="0"/>
              <a:cs typeface="Arial"/>
            </a:endParaRPr>
          </a:p>
        </p:txBody>
      </p:sp>
      <p:sp>
        <p:nvSpPr>
          <p:cNvPr id="150540" name="Text Box 12"/>
          <p:cNvSpPr txBox="1">
            <a:spLocks noChangeArrowheads="1"/>
          </p:cNvSpPr>
          <p:nvPr/>
        </p:nvSpPr>
        <p:spPr bwMode="auto">
          <a:xfrm rot="4130650">
            <a:off x="5409534" y="3734045"/>
            <a:ext cx="47983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ngz;fs</a:t>
            </a:r>
            <a:r>
              <a:rPr lang="en-US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;? </a:t>
            </a:r>
            <a:r>
              <a:rPr lang="en-US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Gw</a:t>
            </a:r>
            <a:r>
              <a:rPr lang="en-US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[</a:t>
            </a:r>
            <a:r>
              <a:rPr lang="en-US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hjpahh</a:t>
            </a:r>
            <a:r>
              <a:rPr lang="en-US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;?</a:t>
            </a:r>
            <a:endParaRPr lang="en-US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latin typeface="Kalaham" pitchFamily="2" charset="0"/>
              <a:cs typeface="Arial"/>
            </a:endParaRPr>
          </a:p>
        </p:txBody>
      </p:sp>
      <p:sp>
        <p:nvSpPr>
          <p:cNvPr id="150541" name="Text Box 13"/>
          <p:cNvSpPr txBox="1">
            <a:spLocks noChangeArrowheads="1"/>
          </p:cNvSpPr>
          <p:nvPr/>
        </p:nvSpPr>
        <p:spPr bwMode="auto">
          <a:xfrm>
            <a:off x="4038600" y="2895600"/>
            <a:ext cx="2111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Mrhhpah</a:t>
            </a:r>
            <a:r>
              <a:rPr lang="en-US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Kalaham" pitchFamily="2" charset="0"/>
                <a:cs typeface="Arial"/>
              </a:rPr>
              <a:t>;</a:t>
            </a:r>
            <a:endParaRPr lang="en-US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latin typeface="Kalaham" pitchFamily="2" charset="0"/>
              <a:cs typeface="Arial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ED5238C9-FCCF-FB4E-BEF2-321A43FB90D4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228600"/>
            <a:ext cx="9144000" cy="8382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cap="flat">
            <a:solidFill>
              <a:srgbClr val="000514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Kalaham" pitchFamily="2" charset="0"/>
                <a:ea typeface="ＭＳ Ｐゴシック" charset="0"/>
                <a:cs typeface="Arial"/>
              </a:rPr>
              <a:t>gpw Njrq;fis Fwpj;J ,];uNtypd; vz;zg;ghL vd;d?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Kalaham" pitchFamily="2" charset="0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0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3" grpId="0" animBg="1" autoUpdateAnimBg="0"/>
      <p:bldP spid="150538" grpId="0" autoUpdateAnimBg="0"/>
      <p:bldP spid="150539" grpId="0" autoUpdateAnimBg="0"/>
      <p:bldP spid="150540" grpId="0" autoUpdateAnimBg="0"/>
      <p:bldP spid="150541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1828800"/>
            <a:ext cx="4953000" cy="350838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Court of Israelites</a:t>
            </a:r>
          </a:p>
        </p:txBody>
      </p:sp>
      <p:pic>
        <p:nvPicPr>
          <p:cNvPr id="246786" name="Picture 3" descr="Court Of Wome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0" y="1371600"/>
            <a:ext cx="8382000" cy="5116513"/>
          </a:xfrm>
        </p:spPr>
      </p:pic>
      <p:sp>
        <p:nvSpPr>
          <p:cNvPr id="167940" name="Rectangle 4"/>
          <p:cNvSpPr>
            <a:spLocks noRot="1" noChangeArrowheads="1"/>
          </p:cNvSpPr>
          <p:nvPr/>
        </p:nvSpPr>
        <p:spPr bwMode="auto">
          <a:xfrm>
            <a:off x="152400" y="1219200"/>
            <a:ext cx="5427712" cy="914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FFFFFF"/>
                </a:solidFill>
                <a:effectLst/>
                <a:latin typeface="Kalaham" pitchFamily="2" charset="0"/>
                <a:cs typeface="Arial"/>
              </a:rPr>
              <a:t>,];</a:t>
            </a:r>
            <a:r>
              <a:rPr lang="en-US" sz="4000" b="1" dirty="0" err="1">
                <a:solidFill>
                  <a:srgbClr val="FFFFFF"/>
                </a:solidFill>
                <a:effectLst/>
                <a:latin typeface="Kalaham" pitchFamily="2" charset="0"/>
                <a:cs typeface="Arial"/>
              </a:rPr>
              <a:t>uNayh</a:t>
            </a:r>
            <a:r>
              <a:rPr lang="en-US" sz="4000" b="1" dirty="0">
                <a:solidFill>
                  <a:srgbClr val="FFFFFF"/>
                </a:solidFill>
                <a:effectLst/>
                <a:latin typeface="Kalaham" pitchFamily="2" charset="0"/>
                <a:cs typeface="Arial"/>
              </a:rPr>
              <a:t>;; </a:t>
            </a:r>
            <a:r>
              <a:rPr lang="en-US" sz="4000" b="1" dirty="0" err="1">
                <a:solidFill>
                  <a:srgbClr val="FFFFFF"/>
                </a:solidFill>
                <a:effectLst/>
                <a:latin typeface="Kalaham" pitchFamily="2" charset="0"/>
                <a:cs typeface="Arial"/>
              </a:rPr>
              <a:t>kz;lgk</a:t>
            </a:r>
            <a:r>
              <a:rPr lang="en-US" sz="4000" b="1" dirty="0">
                <a:solidFill>
                  <a:srgbClr val="FFFFFF"/>
                </a:solidFill>
                <a:effectLst/>
                <a:latin typeface="Kalaham" pitchFamily="2" charset="0"/>
                <a:cs typeface="Arial"/>
              </a:rPr>
              <a:t>; </a:t>
            </a:r>
            <a:endParaRPr lang="en-US" sz="4000" b="1" dirty="0">
              <a:solidFill>
                <a:srgbClr val="FFFFFF"/>
              </a:solidFill>
              <a:effectLst/>
              <a:latin typeface="Kalaham" pitchFamily="2" charset="0"/>
              <a:cs typeface="Geneva" charset="0"/>
            </a:endParaRPr>
          </a:p>
        </p:txBody>
      </p:sp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0" y="2362200"/>
            <a:ext cx="3492500" cy="304698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gpuharpj;jk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nra;j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Mz;fs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khj;jpuk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nry;y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KbAk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my;yJ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ght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epthuzgyp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nrYj;j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Ntz;Lk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;.</a:t>
            </a:r>
          </a:p>
        </p:txBody>
      </p:sp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0" y="6184900"/>
            <a:ext cx="4267200" cy="52322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fontAlgn="base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4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MtJ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kfh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lk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67944" name="Rectangle 8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A+j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gpuNjrj;jpy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;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gj;J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ghpRj;j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epiyfs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;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Genev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1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304800"/>
            <a:ext cx="3276600" cy="6278563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The Inner Temple Court and the steps leading to the Nicanor Gate</a:t>
            </a:r>
          </a:p>
        </p:txBody>
      </p:sp>
      <p:pic>
        <p:nvPicPr>
          <p:cNvPr id="248834" name="Picture 3" descr="The inner Temple Court leading to the Nicanor Gat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383488"/>
            <a:ext cx="5334000" cy="650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6" name="Rectangle 4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A+j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gpuNjrj;jpy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;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gj;J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ghpRj;j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epiyfs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;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Geneva" charset="0"/>
            </a:endParaRPr>
          </a:p>
        </p:txBody>
      </p:sp>
      <p:sp>
        <p:nvSpPr>
          <p:cNvPr id="151557" name="Rectangle 5"/>
          <p:cNvSpPr>
            <a:spLocks noRot="1" noChangeArrowheads="1"/>
          </p:cNvSpPr>
          <p:nvPr/>
        </p:nvSpPr>
        <p:spPr bwMode="auto">
          <a:xfrm>
            <a:off x="152400" y="1049338"/>
            <a:ext cx="5126038" cy="10080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Mrhhpahpd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kz;lgk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</a:t>
            </a:r>
          </a:p>
        </p:txBody>
      </p:sp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76200" y="2132856"/>
            <a:ext cx="3632200" cy="403187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iffis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itf;Fk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;&gt; gyp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nrYj;Jk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;&gt;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mirthl;Lk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fhzpf;if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nrYj;Jk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Mrhhpah;fSf;F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kl;Lkhd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,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lk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;.</a:t>
            </a:r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0" y="6362164"/>
            <a:ext cx="4038600" cy="52322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fontAlgn="base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3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MtJ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kfh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lk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8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438400"/>
            <a:ext cx="5715000" cy="12192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The Great Basin in the Court of the Priests.</a:t>
            </a:r>
          </a:p>
        </p:txBody>
      </p:sp>
      <p:pic>
        <p:nvPicPr>
          <p:cNvPr id="250882" name="Picture 3" descr="Great Basi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339850"/>
            <a:ext cx="8458200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0" name="Rectangle 4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A+j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gpuNjrj;jpy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;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gj;J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ghpRj;j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epiyfs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;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Geneva" charset="0"/>
            </a:endParaRPr>
          </a:p>
        </p:txBody>
      </p:sp>
      <p:sp>
        <p:nvSpPr>
          <p:cNvPr id="152581" name="Rectangle 5"/>
          <p:cNvSpPr>
            <a:spLocks noRot="1" noChangeArrowheads="1"/>
          </p:cNvSpPr>
          <p:nvPr/>
        </p:nvSpPr>
        <p:spPr bwMode="auto">
          <a:xfrm>
            <a:off x="152400" y="1143000"/>
            <a:ext cx="4923656" cy="1371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gypgPlj;jpw;Fk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jho;thuj;jpw;Fk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(Porch)  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,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ilapyhd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gFjp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 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Geneva" charset="0"/>
            </a:endParaRPr>
          </a:p>
        </p:txBody>
      </p:sp>
      <p:sp>
        <p:nvSpPr>
          <p:cNvPr id="152582" name="Text Box 6"/>
          <p:cNvSpPr txBox="1">
            <a:spLocks noChangeArrowheads="1"/>
          </p:cNvSpPr>
          <p:nvPr/>
        </p:nvSpPr>
        <p:spPr bwMode="auto">
          <a:xfrm>
            <a:off x="0" y="2971800"/>
            <a:ext cx="3810000" cy="310854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jPl;by;yhjtuhfTk</a:t>
            </a:r>
            <a:r>
              <a:rPr lang="en-US" sz="28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jiy</a:t>
            </a:r>
            <a:r>
              <a:rPr lang="en-US" sz="28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Kbapid</a:t>
            </a:r>
            <a:r>
              <a:rPr lang="en-US" sz="28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,</a:t>
            </a:r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Uf;fkhf</a:t>
            </a:r>
            <a:r>
              <a:rPr lang="en-US" sz="28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fl;b</a:t>
            </a:r>
            <a:r>
              <a:rPr lang="en-US" sz="28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Mrhhpah;fs</a:t>
            </a:r>
            <a:r>
              <a:rPr lang="en-US" sz="28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jq;fs</a:t>
            </a:r>
            <a:r>
              <a:rPr lang="en-US" sz="28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fhy</a:t>
            </a:r>
            <a:r>
              <a:rPr lang="en-US" sz="28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;&gt; </a:t>
            </a:r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iffis</a:t>
            </a:r>
            <a:r>
              <a:rPr lang="en-US" sz="28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Rj;jpfhpj;J</a:t>
            </a:r>
            <a:r>
              <a:rPr lang="en-US" sz="28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nry;y</a:t>
            </a:r>
            <a:r>
              <a:rPr lang="en-US" sz="28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Ntz;Lk</a:t>
            </a:r>
            <a:r>
              <a:rPr lang="en-US" sz="280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;.</a:t>
            </a:r>
            <a:endParaRPr lang="en-US" sz="2800" dirty="0">
              <a:solidFill>
                <a:schemeClr val="bg1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52583" name="Text Box 7"/>
          <p:cNvSpPr txBox="1">
            <a:spLocks noChangeArrowheads="1"/>
          </p:cNvSpPr>
          <p:nvPr/>
        </p:nvSpPr>
        <p:spPr bwMode="auto">
          <a:xfrm>
            <a:off x="0" y="6184900"/>
            <a:ext cx="4038600" cy="52322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2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MtJ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kfh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lk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152584" name="Text Box 8"/>
          <p:cNvSpPr txBox="1">
            <a:spLocks noChangeArrowheads="1"/>
          </p:cNvSpPr>
          <p:nvPr/>
        </p:nvSpPr>
        <p:spPr bwMode="auto">
          <a:xfrm>
            <a:off x="7667625" y="3059113"/>
            <a:ext cx="14638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</a:rPr>
              <a:t>jho;thuk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</a:rPr>
              <a:t>;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969696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52585" name="Text Box 9"/>
          <p:cNvSpPr txBox="1">
            <a:spLocks noChangeArrowheads="1"/>
          </p:cNvSpPr>
          <p:nvPr/>
        </p:nvSpPr>
        <p:spPr bwMode="auto">
          <a:xfrm>
            <a:off x="7720013" y="4724400"/>
            <a:ext cx="13468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</a:rPr>
              <a:t>gypgPlk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</a:rPr>
              <a:t>;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969696"/>
                </a:outerShdw>
              </a:effectLst>
              <a:latin typeface="Kalaham" pitchFamily="2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2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800" y="274638"/>
            <a:ext cx="3733800" cy="1401762"/>
          </a:xfrm>
        </p:spPr>
        <p:txBody>
          <a:bodyPr/>
          <a:lstStyle/>
          <a:p>
            <a:pPr eaLnBrk="1" hangingPunct="1"/>
            <a:r>
              <a:rPr lang="en-US" sz="3600" b="1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gpujhd</a:t>
            </a:r>
            <a:r>
              <a:rPr lang="en-US" sz="3600" b="1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thry</a:t>
            </a:r>
            <a:r>
              <a:rPr lang="en-US" sz="3600" b="1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;</a:t>
            </a:r>
          </a:p>
        </p:txBody>
      </p:sp>
      <p:pic>
        <p:nvPicPr>
          <p:cNvPr id="252930" name="Picture 3" descr="The Great Gat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787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5334000" y="2438400"/>
            <a:ext cx="35814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jq;fs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fhy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;&gt;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iffis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 [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yj;jpdhy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Rj;jpfhpj;j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Mrhhpah;fs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kl;Lk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ghpRj;j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 ];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jyj;jpw;Fs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nry;y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KbAk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ea typeface="+mn-ea"/>
                <a:cs typeface="+mn-cs"/>
              </a:rPr>
              <a:t>;.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852" y="-27384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1" name="Freeform 3"/>
          <p:cNvSpPr>
            <a:spLocks/>
          </p:cNvSpPr>
          <p:nvPr/>
        </p:nvSpPr>
        <p:spPr bwMode="auto">
          <a:xfrm>
            <a:off x="1649536" y="-747464"/>
            <a:ext cx="7747000" cy="8113713"/>
          </a:xfrm>
          <a:custGeom>
            <a:avLst/>
            <a:gdLst/>
            <a:ahLst/>
            <a:cxnLst>
              <a:cxn ang="0">
                <a:pos x="227" y="4806"/>
              </a:cxn>
              <a:cxn ang="0">
                <a:pos x="292" y="4763"/>
              </a:cxn>
              <a:cxn ang="0">
                <a:pos x="640" y="4665"/>
              </a:cxn>
              <a:cxn ang="0">
                <a:pos x="847" y="4578"/>
              </a:cxn>
              <a:cxn ang="0">
                <a:pos x="977" y="4534"/>
              </a:cxn>
              <a:cxn ang="0">
                <a:pos x="1086" y="4437"/>
              </a:cxn>
              <a:cxn ang="0">
                <a:pos x="1140" y="4339"/>
              </a:cxn>
              <a:cxn ang="0">
                <a:pos x="1173" y="4274"/>
              </a:cxn>
              <a:cxn ang="0">
                <a:pos x="1281" y="4067"/>
              </a:cxn>
              <a:cxn ang="0">
                <a:pos x="1368" y="3806"/>
              </a:cxn>
              <a:cxn ang="0">
                <a:pos x="1455" y="3600"/>
              </a:cxn>
              <a:cxn ang="0">
                <a:pos x="1542" y="2969"/>
              </a:cxn>
              <a:cxn ang="0">
                <a:pos x="1520" y="2991"/>
              </a:cxn>
              <a:cxn ang="0">
                <a:pos x="1640" y="2459"/>
              </a:cxn>
              <a:cxn ang="0">
                <a:pos x="1705" y="2241"/>
              </a:cxn>
              <a:cxn ang="0">
                <a:pos x="1814" y="2154"/>
              </a:cxn>
              <a:cxn ang="0">
                <a:pos x="1868" y="2111"/>
              </a:cxn>
              <a:cxn ang="0">
                <a:pos x="1966" y="2067"/>
              </a:cxn>
              <a:cxn ang="0">
                <a:pos x="2107" y="2100"/>
              </a:cxn>
              <a:cxn ang="0">
                <a:pos x="2422" y="2122"/>
              </a:cxn>
              <a:cxn ang="0">
                <a:pos x="2488" y="2024"/>
              </a:cxn>
              <a:cxn ang="0">
                <a:pos x="2585" y="1252"/>
              </a:cxn>
              <a:cxn ang="0">
                <a:pos x="2553" y="1046"/>
              </a:cxn>
              <a:cxn ang="0">
                <a:pos x="2542" y="676"/>
              </a:cxn>
              <a:cxn ang="0">
                <a:pos x="2640" y="328"/>
              </a:cxn>
              <a:cxn ang="0">
                <a:pos x="2955" y="307"/>
              </a:cxn>
              <a:cxn ang="0">
                <a:pos x="3303" y="198"/>
              </a:cxn>
              <a:cxn ang="0">
                <a:pos x="3248" y="220"/>
              </a:cxn>
              <a:cxn ang="0">
                <a:pos x="3270" y="198"/>
              </a:cxn>
              <a:cxn ang="0">
                <a:pos x="3357" y="122"/>
              </a:cxn>
              <a:cxn ang="0">
                <a:pos x="3531" y="89"/>
              </a:cxn>
              <a:cxn ang="0">
                <a:pos x="3542" y="46"/>
              </a:cxn>
              <a:cxn ang="0">
                <a:pos x="3509" y="100"/>
              </a:cxn>
              <a:cxn ang="0">
                <a:pos x="3596" y="46"/>
              </a:cxn>
              <a:cxn ang="0">
                <a:pos x="4205" y="46"/>
              </a:cxn>
              <a:cxn ang="0">
                <a:pos x="4270" y="24"/>
              </a:cxn>
              <a:cxn ang="0">
                <a:pos x="4639" y="122"/>
              </a:cxn>
              <a:cxn ang="0">
                <a:pos x="4748" y="220"/>
              </a:cxn>
              <a:cxn ang="0">
                <a:pos x="4802" y="318"/>
              </a:cxn>
              <a:cxn ang="0">
                <a:pos x="4770" y="676"/>
              </a:cxn>
              <a:cxn ang="0">
                <a:pos x="4824" y="1448"/>
              </a:cxn>
              <a:cxn ang="0">
                <a:pos x="4824" y="2752"/>
              </a:cxn>
              <a:cxn ang="0">
                <a:pos x="4802" y="4208"/>
              </a:cxn>
              <a:cxn ang="0">
                <a:pos x="4694" y="4871"/>
              </a:cxn>
              <a:cxn ang="0">
                <a:pos x="4053" y="5078"/>
              </a:cxn>
              <a:cxn ang="0">
                <a:pos x="2607" y="5067"/>
              </a:cxn>
              <a:cxn ang="0">
                <a:pos x="1151" y="4991"/>
              </a:cxn>
              <a:cxn ang="0">
                <a:pos x="629" y="4926"/>
              </a:cxn>
              <a:cxn ang="0">
                <a:pos x="140" y="4936"/>
              </a:cxn>
              <a:cxn ang="0">
                <a:pos x="31" y="4871"/>
              </a:cxn>
              <a:cxn ang="0">
                <a:pos x="184" y="4893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cs typeface="Geneva" charset="0"/>
            </a:endParaRPr>
          </a:p>
        </p:txBody>
      </p:sp>
      <p:sp>
        <p:nvSpPr>
          <p:cNvPr id="124932" name="Freeform 4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cs typeface="Geneva" charset="0"/>
            </a:endParaRP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555776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800" b="0" dirty="0">
                <a:latin typeface="Kalaham" pitchFamily="2" charset="0"/>
                <a:ea typeface="ＭＳ Ｐゴシック" charset="0"/>
                <a:cs typeface="Arial"/>
              </a:rPr>
              <a:t>,</a:t>
            </a:r>
            <a:r>
              <a:rPr lang="en-US" sz="3800" b="0" dirty="0" err="1">
                <a:latin typeface="Kalaham" pitchFamily="2" charset="0"/>
                <a:ea typeface="ＭＳ Ｐゴシック" charset="0"/>
                <a:cs typeface="Arial"/>
              </a:rPr>
              <a:t>lg;gFjp</a:t>
            </a:r>
            <a:r>
              <a:rPr lang="en-US" sz="3800" b="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endParaRPr lang="en-US" sz="3800" b="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6645696" y="228600"/>
            <a:ext cx="23908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4000" dirty="0" err="1">
                <a:latin typeface="Kalaham" pitchFamily="2" charset="0"/>
                <a:cs typeface="Arial"/>
              </a:rPr>
              <a:t>tyg;gFjp</a:t>
            </a:r>
            <a:r>
              <a:rPr lang="en-US" sz="4000" dirty="0">
                <a:latin typeface="Kalaham" pitchFamily="2" charset="0"/>
                <a:cs typeface="Arial"/>
              </a:rPr>
              <a:t> 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24935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cs typeface="Geneva" charset="0"/>
            </a:endParaRP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cs typeface="Geneva" charset="0"/>
            </a:endParaRPr>
          </a:p>
        </p:txBody>
      </p:sp>
      <p:sp>
        <p:nvSpPr>
          <p:cNvPr id="124937" name="Freeform 9"/>
          <p:cNvSpPr>
            <a:spLocks/>
          </p:cNvSpPr>
          <p:nvPr/>
        </p:nvSpPr>
        <p:spPr bwMode="auto">
          <a:xfrm>
            <a:off x="-324544" y="1081088"/>
            <a:ext cx="6118225" cy="6130925"/>
          </a:xfrm>
          <a:custGeom>
            <a:avLst/>
            <a:gdLst/>
            <a:ahLst/>
            <a:cxnLst>
              <a:cxn ang="0">
                <a:pos x="375" y="3525"/>
              </a:cxn>
              <a:cxn ang="0">
                <a:pos x="733" y="3492"/>
              </a:cxn>
              <a:cxn ang="0">
                <a:pos x="1049" y="3427"/>
              </a:cxn>
              <a:cxn ang="0">
                <a:pos x="1212" y="3340"/>
              </a:cxn>
              <a:cxn ang="0">
                <a:pos x="1559" y="3123"/>
              </a:cxn>
              <a:cxn ang="0">
                <a:pos x="1733" y="2938"/>
              </a:cxn>
              <a:cxn ang="0">
                <a:pos x="1875" y="2721"/>
              </a:cxn>
              <a:cxn ang="0">
                <a:pos x="2092" y="2405"/>
              </a:cxn>
              <a:cxn ang="0">
                <a:pos x="2103" y="2373"/>
              </a:cxn>
              <a:cxn ang="0">
                <a:pos x="2222" y="2156"/>
              </a:cxn>
              <a:cxn ang="0">
                <a:pos x="2364" y="1938"/>
              </a:cxn>
              <a:cxn ang="0">
                <a:pos x="2483" y="1493"/>
              </a:cxn>
              <a:cxn ang="0">
                <a:pos x="2635" y="949"/>
              </a:cxn>
              <a:cxn ang="0">
                <a:pos x="2864" y="330"/>
              </a:cxn>
              <a:cxn ang="0">
                <a:pos x="2951" y="91"/>
              </a:cxn>
              <a:cxn ang="0">
                <a:pos x="3146" y="58"/>
              </a:cxn>
              <a:cxn ang="0">
                <a:pos x="3787" y="265"/>
              </a:cxn>
              <a:cxn ang="0">
                <a:pos x="3733" y="906"/>
              </a:cxn>
              <a:cxn ang="0">
                <a:pos x="3418" y="982"/>
              </a:cxn>
              <a:cxn ang="0">
                <a:pos x="3385" y="917"/>
              </a:cxn>
              <a:cxn ang="0">
                <a:pos x="3092" y="1004"/>
              </a:cxn>
              <a:cxn ang="0">
                <a:pos x="2994" y="1080"/>
              </a:cxn>
              <a:cxn ang="0">
                <a:pos x="2961" y="1145"/>
              </a:cxn>
              <a:cxn ang="0">
                <a:pos x="2798" y="1710"/>
              </a:cxn>
              <a:cxn ang="0">
                <a:pos x="2668" y="2503"/>
              </a:cxn>
              <a:cxn ang="0">
                <a:pos x="2527" y="3025"/>
              </a:cxn>
              <a:cxn ang="0">
                <a:pos x="2472" y="3123"/>
              </a:cxn>
              <a:cxn ang="0">
                <a:pos x="2331" y="3318"/>
              </a:cxn>
              <a:cxn ang="0">
                <a:pos x="2005" y="3460"/>
              </a:cxn>
              <a:cxn ang="0">
                <a:pos x="1538" y="3590"/>
              </a:cxn>
              <a:cxn ang="0">
                <a:pos x="1407" y="3699"/>
              </a:cxn>
              <a:cxn ang="0">
                <a:pos x="1331" y="3775"/>
              </a:cxn>
              <a:cxn ang="0">
                <a:pos x="1016" y="3862"/>
              </a:cxn>
              <a:cxn ang="0">
                <a:pos x="5" y="3775"/>
              </a:cxn>
              <a:cxn ang="0">
                <a:pos x="125" y="3612"/>
              </a:cxn>
              <a:cxn ang="0">
                <a:pos x="179" y="3568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cs typeface="Geneva" charset="0"/>
            </a:endParaRPr>
          </a:p>
        </p:txBody>
      </p:sp>
      <p:sp>
        <p:nvSpPr>
          <p:cNvPr id="181257" name="Text Box 10"/>
          <p:cNvSpPr txBox="1">
            <a:spLocks noChangeArrowheads="1"/>
          </p:cNvSpPr>
          <p:nvPr/>
        </p:nvSpPr>
        <p:spPr bwMode="auto">
          <a:xfrm>
            <a:off x="2683768" y="228600"/>
            <a:ext cx="3832448" cy="101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0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Guhjd</a:t>
            </a:r>
            <a:r>
              <a:rPr lang="en-US" sz="30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30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uNtypy</a:t>
            </a:r>
            <a:r>
              <a:rPr lang="en-US" sz="30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0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gazg;ghij</a:t>
            </a:r>
            <a:r>
              <a:rPr lang="en-US" sz="30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 </a:t>
            </a:r>
            <a:endParaRPr lang="en-US" sz="3000" b="1" dirty="0">
              <a:solidFill>
                <a:srgbClr val="FFFFFF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5619750" y="0"/>
            <a:ext cx="614363" cy="1479550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cs typeface="Geneva" charset="0"/>
            </a:endParaRPr>
          </a:p>
        </p:txBody>
      </p:sp>
      <p:sp>
        <p:nvSpPr>
          <p:cNvPr id="124940" name="Text Box 12"/>
          <p:cNvSpPr txBox="1">
            <a:spLocks noChangeArrowheads="1"/>
          </p:cNvSpPr>
          <p:nvPr/>
        </p:nvSpPr>
        <p:spPr bwMode="auto">
          <a:xfrm>
            <a:off x="381000" y="1600200"/>
            <a:ext cx="31373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Nkw;F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&gt; </a:t>
            </a:r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tlf;F</a:t>
            </a:r>
            <a:endParaRPr lang="en-US" b="1" dirty="0"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4941" name="Text Box 13"/>
          <p:cNvSpPr txBox="1">
            <a:spLocks noChangeArrowheads="1"/>
          </p:cNvSpPr>
          <p:nvPr/>
        </p:nvSpPr>
        <p:spPr bwMode="auto">
          <a:xfrm>
            <a:off x="5867400" y="1600200"/>
            <a:ext cx="31822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fpof;F</a:t>
            </a:r>
            <a:r>
              <a:rPr lang="en-US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&gt; </a:t>
            </a:r>
            <a:r>
              <a:rPr lang="en-US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njw;F</a:t>
            </a:r>
            <a:endParaRPr lang="en-US" b="1" dirty="0">
              <a:solidFill>
                <a:srgbClr val="FFFFFF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40" grpId="0"/>
      <p:bldP spid="12494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2438400"/>
            <a:ext cx="2819400" cy="16764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Holy Place</a:t>
            </a:r>
          </a:p>
        </p:txBody>
      </p:sp>
      <p:pic>
        <p:nvPicPr>
          <p:cNvPr id="254978" name="Picture 3" descr="the holy plac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875" y="228600"/>
            <a:ext cx="45561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79" name="Rectangle 4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en-US">
                <a:solidFill>
                  <a:schemeClr val="bg1"/>
                </a:solidFill>
                <a:effectLst/>
                <a:latin typeface="Arial" charset="0"/>
              </a:rPr>
              <a:t>Ten Jewish Levels of Holiness in the Land</a:t>
            </a:r>
            <a:endParaRPr lang="en-US" sz="400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3605" name="Rectangle 5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A+j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gpuNjrj;jpy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;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gj;J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ghpRj;j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epiyfs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;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Geneva" charset="0"/>
            </a:endParaRPr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381000" y="2590800"/>
            <a:ext cx="3200400" cy="286232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>
                <a:solidFill>
                  <a:schemeClr val="bg1"/>
                </a:solidFill>
                <a:effectLst/>
                <a:latin typeface="Arial"/>
                <a:cs typeface="Arial"/>
              </a:rPr>
              <a:t>Only priests with hands and feet washed can enter here</a:t>
            </a:r>
          </a:p>
        </p:txBody>
      </p:sp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0" y="6184900"/>
            <a:ext cx="4038600" cy="584775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fontAlgn="base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ghpRj;jkhd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lk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153606" name="Rectangle 6"/>
          <p:cNvSpPr>
            <a:spLocks noRot="1" noChangeArrowheads="1"/>
          </p:cNvSpPr>
          <p:nvPr/>
        </p:nvSpPr>
        <p:spPr bwMode="auto">
          <a:xfrm>
            <a:off x="152400" y="1049338"/>
            <a:ext cx="4724400" cy="8556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ghpRj;j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 ];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jyk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7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2438400"/>
            <a:ext cx="2819400" cy="16764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The Holy Place</a:t>
            </a:r>
          </a:p>
        </p:txBody>
      </p:sp>
      <p:pic>
        <p:nvPicPr>
          <p:cNvPr id="254978" name="Picture 3" descr="the holy plac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875" y="228600"/>
            <a:ext cx="45561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79" name="Rectangle 4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en-US">
                <a:solidFill>
                  <a:schemeClr val="bg1"/>
                </a:solidFill>
                <a:effectLst/>
                <a:latin typeface="Kalaham" pitchFamily="2" charset="0"/>
              </a:rPr>
              <a:t>Ten Jewish Levels of Holiness in the Land</a:t>
            </a:r>
            <a:endParaRPr lang="en-US" sz="4000">
              <a:solidFill>
                <a:schemeClr val="bg1"/>
              </a:solidFill>
              <a:effectLst/>
              <a:latin typeface="Kalaham" pitchFamily="2" charset="0"/>
            </a:endParaRPr>
          </a:p>
        </p:txBody>
      </p:sp>
      <p:sp>
        <p:nvSpPr>
          <p:cNvPr id="153605" name="Rectangle 5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A+j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gpuNjrj;jpy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;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gj;J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ghpRj;j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epiyfs</a:t>
            </a:r>
            <a:r>
              <a:rPr lang="en-US" sz="3200" dirty="0">
                <a:solidFill>
                  <a:srgbClr val="FFFFFF"/>
                </a:solidFill>
                <a:latin typeface="Kalaham" pitchFamily="2" charset="0"/>
                <a:cs typeface="Arial"/>
              </a:rPr>
              <a:t>;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Geneva" charset="0"/>
            </a:endParaRPr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381000" y="2590800"/>
            <a:ext cx="3200400" cy="452431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>
                <a:solidFill>
                  <a:schemeClr val="bg1"/>
                </a:solidFill>
                <a:effectLst/>
                <a:latin typeface="Kalaham" pitchFamily="2" charset="0"/>
              </a:rPr>
              <a:t>Only priests with hands and feet washed can enter here</a:t>
            </a:r>
          </a:p>
        </p:txBody>
      </p:sp>
      <p:pic>
        <p:nvPicPr>
          <p:cNvPr id="153609" name="Picture 9" descr="high priest with tora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73263"/>
            <a:ext cx="9144000" cy="488473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0" y="6184900"/>
            <a:ext cx="4038600" cy="584775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fontAlgn="base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ghpRj;jkhd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lk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153606" name="Rectangle 6"/>
          <p:cNvSpPr>
            <a:spLocks noRot="1" noChangeArrowheads="1"/>
          </p:cNvSpPr>
          <p:nvPr/>
        </p:nvSpPr>
        <p:spPr bwMode="auto">
          <a:xfrm>
            <a:off x="152400" y="1049338"/>
            <a:ext cx="4724400" cy="8556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ghpRj;j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 ];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jyk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3660352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Rectangle 4"/>
          <p:cNvSpPr>
            <a:spLocks noRot="1" noChangeArrowheads="1"/>
          </p:cNvSpPr>
          <p:nvPr/>
        </p:nvSpPr>
        <p:spPr bwMode="auto">
          <a:xfrm>
            <a:off x="-36512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A+j</a:t>
            </a:r>
            <a:r>
              <a:rPr lang="en-US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gpuNjrj;jpy</a:t>
            </a:r>
            <a:r>
              <a:rPr lang="en-US" dirty="0">
                <a:solidFill>
                  <a:srgbClr val="FFFFFF"/>
                </a:solidFill>
                <a:latin typeface="Kalaham" pitchFamily="2" charset="0"/>
                <a:cs typeface="Arial"/>
              </a:rPr>
              <a:t>; </a:t>
            </a:r>
            <a:r>
              <a:rPr lang="en-US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gj;J</a:t>
            </a:r>
            <a:r>
              <a:rPr lang="en-US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ghpRj;j</a:t>
            </a:r>
            <a:r>
              <a:rPr lang="en-US" dirty="0">
                <a:solidFill>
                  <a:srgbClr val="FFFFFF"/>
                </a:solidFill>
                <a:latin typeface="Kalaham" pitchFamily="2" charset="0"/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alaham" pitchFamily="2" charset="0"/>
                <a:cs typeface="Arial"/>
              </a:rPr>
              <a:t>epiyfs</a:t>
            </a:r>
            <a:r>
              <a:rPr lang="en-US" dirty="0">
                <a:solidFill>
                  <a:srgbClr val="FFFFFF"/>
                </a:solidFill>
                <a:latin typeface="Kalaham" pitchFamily="2" charset="0"/>
                <a:cs typeface="Arial"/>
              </a:rPr>
              <a:t>;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Geneva" charset="0"/>
            </a:endParaRPr>
          </a:p>
        </p:txBody>
      </p:sp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362200"/>
            <a:ext cx="5867400" cy="990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The Holy of Holies</a:t>
            </a:r>
          </a:p>
        </p:txBody>
      </p:sp>
      <p:pic>
        <p:nvPicPr>
          <p:cNvPr id="257027" name="Picture 3" descr="the ar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76962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9" name="Rectangle 5"/>
          <p:cNvSpPr>
            <a:spLocks noRot="1" noChangeArrowheads="1"/>
          </p:cNvSpPr>
          <p:nvPr/>
        </p:nvSpPr>
        <p:spPr bwMode="auto">
          <a:xfrm>
            <a:off x="35496" y="1052736"/>
            <a:ext cx="4779640" cy="8556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kfh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ghpRj;j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 ];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jyk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Geneva" charset="0"/>
              </a:rPr>
              <a:t>;</a:t>
            </a:r>
          </a:p>
        </p:txBody>
      </p:sp>
      <p:sp>
        <p:nvSpPr>
          <p:cNvPr id="257029" name="Text Box 6"/>
          <p:cNvSpPr txBox="1">
            <a:spLocks noChangeArrowheads="1"/>
          </p:cNvSpPr>
          <p:nvPr/>
        </p:nvSpPr>
        <p:spPr bwMode="auto">
          <a:xfrm>
            <a:off x="0" y="2143125"/>
            <a:ext cx="3132138" cy="353943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tUlj;jpy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gpuharpj;jk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nra;Ak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ehspy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kl;Lk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gpujhd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Mrhhpad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jpiuf;Fs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nry;y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KbAk</a:t>
            </a:r>
            <a:r>
              <a:rPr lang="en-US" sz="3200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;.</a:t>
            </a:r>
          </a:p>
        </p:txBody>
      </p:sp>
      <p:sp>
        <p:nvSpPr>
          <p:cNvPr id="154631" name="Text Box 7"/>
          <p:cNvSpPr txBox="1">
            <a:spLocks noChangeArrowheads="1"/>
          </p:cNvSpPr>
          <p:nvPr/>
        </p:nvSpPr>
        <p:spPr bwMode="auto">
          <a:xfrm>
            <a:off x="0" y="6184900"/>
            <a:ext cx="4038600" cy="584775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fontAlgn="base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kfh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ghpRj;j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,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lk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0" name="Rectangle 103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274638"/>
            <a:ext cx="33528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Where</a:t>
            </a:r>
            <a:r>
              <a:rPr lang="mr-IN" altLang="ja-JP" sz="4000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sz="4000">
                <a:latin typeface="Arial" charset="0"/>
                <a:ea typeface="ＭＳ Ｐゴシック" charset="0"/>
                <a:cs typeface="ＭＳ Ｐゴシック" charset="0"/>
              </a:rPr>
              <a:t>s the Square?</a:t>
            </a:r>
            <a:endParaRPr lang="en-US" sz="4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9075" name="Picture 4" descr="TMount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2838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2" name="Text Box 6"/>
          <p:cNvSpPr txBox="1">
            <a:spLocks noChangeArrowheads="1"/>
          </p:cNvSpPr>
          <p:nvPr/>
        </p:nvSpPr>
        <p:spPr bwMode="auto">
          <a:xfrm>
            <a:off x="5148263" y="765175"/>
            <a:ext cx="3814762" cy="1468094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r" eaLnBrk="1" fontAlgn="base" hangingPunct="1">
              <a:spcBef>
                <a:spcPct val="30000"/>
              </a:spcBef>
              <a:defRPr/>
            </a:pPr>
            <a:r>
              <a:rPr lang="en-US" sz="2400" dirty="0">
                <a:solidFill>
                  <a:schemeClr val="bg1"/>
                </a:solidFill>
                <a:effectLst/>
                <a:latin typeface="Kalaham" pitchFamily="2" charset="0"/>
              </a:rPr>
              <a:t>Mya </a:t>
            </a:r>
            <a:r>
              <a:rPr lang="en-US" sz="2400" dirty="0" err="1">
                <a:solidFill>
                  <a:schemeClr val="bg1"/>
                </a:solidFill>
                <a:effectLst/>
                <a:latin typeface="Kalaham" pitchFamily="2" charset="0"/>
              </a:rPr>
              <a:t>Fd;wpid</a:t>
            </a:r>
            <a:r>
              <a:rPr lang="en-US" sz="2400" dirty="0">
                <a:solidFill>
                  <a:schemeClr val="bg1"/>
                </a:solidFill>
                <a:effectLst/>
                <a:latin typeface="Kalaham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Kalaham" pitchFamily="2" charset="0"/>
              </a:rPr>
              <a:t>milahs</a:t>
            </a:r>
            <a:r>
              <a:rPr lang="en-US" sz="2400" dirty="0">
                <a:solidFill>
                  <a:schemeClr val="bg1"/>
                </a:solidFill>
                <a:effectLst/>
                <a:latin typeface="Kalaham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Kalaham" pitchFamily="2" charset="0"/>
              </a:rPr>
              <a:t>gLj;Jk</a:t>
            </a:r>
            <a:r>
              <a:rPr lang="en-US" sz="2400" dirty="0">
                <a:solidFill>
                  <a:schemeClr val="bg1"/>
                </a:solidFill>
                <a:effectLst/>
                <a:latin typeface="Kalaham" pitchFamily="2" charset="0"/>
              </a:rPr>
              <a:t>; ,</a:t>
            </a:r>
            <a:r>
              <a:rPr lang="en-US" sz="2400" dirty="0" err="1">
                <a:solidFill>
                  <a:schemeClr val="bg1"/>
                </a:solidFill>
                <a:effectLst/>
                <a:latin typeface="Kalaham" pitchFamily="2" charset="0"/>
              </a:rPr>
              <a:t>lk</a:t>
            </a:r>
            <a:r>
              <a:rPr lang="en-US" sz="2400" dirty="0">
                <a:solidFill>
                  <a:schemeClr val="bg1"/>
                </a:solidFill>
                <a:effectLst/>
                <a:latin typeface="Kalaham" pitchFamily="2" charset="0"/>
              </a:rPr>
              <a:t>;.</a:t>
            </a:r>
          </a:p>
          <a:p>
            <a:pPr algn="r" eaLnBrk="1" fontAlgn="base" hangingPunct="1">
              <a:spcBef>
                <a:spcPct val="30000"/>
              </a:spcBef>
              <a:defRPr/>
            </a:pPr>
            <a:r>
              <a:rPr lang="en-US" sz="1800" dirty="0">
                <a:solidFill>
                  <a:schemeClr val="bg1"/>
                </a:solidFill>
                <a:effectLst/>
                <a:latin typeface="Arial" charset="0"/>
              </a:rPr>
              <a:t> </a:t>
            </a:r>
            <a:r>
              <a:rPr lang="en-US" sz="1800" i="1" dirty="0">
                <a:solidFill>
                  <a:schemeClr val="bg1"/>
                </a:solidFill>
                <a:effectLst/>
                <a:latin typeface="Arial" charset="0"/>
              </a:rPr>
              <a:t>Biblical Archaeology Review</a:t>
            </a:r>
            <a:r>
              <a:rPr lang="en-US" sz="1800" dirty="0">
                <a:solidFill>
                  <a:schemeClr val="bg1"/>
                </a:solidFill>
                <a:effectLst/>
                <a:latin typeface="Arial" charset="0"/>
              </a:rPr>
              <a:t> 18 (March/April 1992): 27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9077" name="Text Box 4"/>
          <p:cNvSpPr txBox="1">
            <a:spLocks noChangeArrowheads="1"/>
          </p:cNvSpPr>
          <p:nvPr/>
        </p:nvSpPr>
        <p:spPr bwMode="auto">
          <a:xfrm>
            <a:off x="8532813" y="9207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chemeClr val="bg1"/>
                </a:solidFill>
                <a:effectLst/>
                <a:latin typeface="Arial" charset="0"/>
              </a:rPr>
              <a:t>25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Temple Mount Stages 1-2</a:t>
            </a:r>
          </a:p>
        </p:txBody>
      </p:sp>
      <p:sp>
        <p:nvSpPr>
          <p:cNvPr id="26112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1123" name="Picture 4" descr="TMount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8532813" y="92075"/>
            <a:ext cx="523875" cy="457200"/>
          </a:xfrm>
          <a:prstGeom prst="rect">
            <a:avLst/>
          </a:prstGeom>
          <a:solidFill>
            <a:srgbClr val="00051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chemeClr val="bg1"/>
                </a:solidFill>
                <a:effectLst/>
                <a:latin typeface="Arial" charset="0"/>
              </a:rPr>
              <a:t>25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Temple Mount Stages 3-4</a:t>
            </a:r>
          </a:p>
        </p:txBody>
      </p:sp>
      <p:sp>
        <p:nvSpPr>
          <p:cNvPr id="2631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3171" name="Picture 4" descr="TMount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8532813" y="92075"/>
            <a:ext cx="523875" cy="457200"/>
          </a:xfrm>
          <a:prstGeom prst="rect">
            <a:avLst/>
          </a:prstGeom>
          <a:solidFill>
            <a:srgbClr val="00051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chemeClr val="bg1"/>
                </a:solidFill>
                <a:effectLst/>
                <a:latin typeface="Arial" charset="0"/>
              </a:rPr>
              <a:t>25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Mya </a:t>
            </a:r>
            <a:r>
              <a:rPr lang="en-US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Fd;wpd</a:t>
            </a:r>
            <a:r>
              <a:rPr lang="en-US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mgptpUj;jp</a:t>
            </a:r>
            <a:r>
              <a:rPr lang="en-US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652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5219" name="Picture 4" descr="TMount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19238"/>
            <a:ext cx="9144000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0" name="Text Box 4"/>
          <p:cNvSpPr txBox="1">
            <a:spLocks noChangeArrowheads="1"/>
          </p:cNvSpPr>
          <p:nvPr/>
        </p:nvSpPr>
        <p:spPr bwMode="auto">
          <a:xfrm>
            <a:off x="8532813" y="9207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chemeClr val="bg1"/>
                </a:solidFill>
                <a:effectLst/>
                <a:latin typeface="Arial" charset="0"/>
              </a:rPr>
              <a:t>25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Underground Temple Chambers</a:t>
            </a:r>
          </a:p>
        </p:txBody>
      </p:sp>
      <p:pic>
        <p:nvPicPr>
          <p:cNvPr id="267266" name="Picture 4" descr="underground chambers of the t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38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67" name="Picture 5" descr="tunnels beneath the temple mou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3325" y="0"/>
            <a:ext cx="413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A+jhpd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fpof;F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kjpy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</a:t>
            </a:r>
          </a:p>
        </p:txBody>
      </p:sp>
      <p:pic>
        <p:nvPicPr>
          <p:cNvPr id="269314" name="Picture 5" descr="Western, Wailing Wall, Bible, Old and New Testament, free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036763"/>
            <a:ext cx="5867400" cy="43275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 descr="Jerusalem Temple, Bible, Old and New Testament, free pi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95888" y="1179513"/>
            <a:ext cx="3643312" cy="270668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9" name="Picture 11" descr="Temple Alta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7800" y="4073525"/>
            <a:ext cx="3722688" cy="27082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532813" y="9207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FFFFFF"/>
                </a:solidFill>
                <a:effectLst/>
                <a:latin typeface="Arial" charset="0"/>
              </a:rPr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1" name="Picture 2" descr="Luke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906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4" descr="Luke000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1358900"/>
            <a:ext cx="3846513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-252536" y="0"/>
            <a:ext cx="4220344" cy="1700808"/>
          </a:xfrm>
          <a:gradFill rotWithShape="1">
            <a:gsLst>
              <a:gs pos="0">
                <a:srgbClr val="006600">
                  <a:gamma/>
                  <a:shade val="46275"/>
                  <a:invGamma/>
                </a:srgbClr>
              </a:gs>
              <a:gs pos="100000">
                <a:srgbClr val="006600">
                  <a:alpha val="66000"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latin typeface="Kalaham" pitchFamily="2" charset="0"/>
                <a:ea typeface="ＭＳ Ｐゴシック" charset="0"/>
                <a:cs typeface="Arial"/>
              </a:rPr>
              <a:t>%</a:t>
            </a:r>
            <a:r>
              <a:rPr lang="en-US" sz="3600" dirty="0" err="1">
                <a:latin typeface="Kalaham" pitchFamily="2" charset="0"/>
                <a:ea typeface="ＭＳ Ｐゴシック" charset="0"/>
                <a:cs typeface="Arial"/>
              </a:rPr>
              <a:t>d;whtJ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3600" dirty="0" err="1">
                <a:latin typeface="Kalaham" pitchFamily="2" charset="0"/>
                <a:ea typeface="ＭＳ Ｐゴシック" charset="0"/>
                <a:cs typeface="Arial"/>
              </a:rPr>
              <a:t>Myaj;jpw;fhd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/>
              </a:rPr>
              <a:t> n[</a:t>
            </a:r>
            <a:r>
              <a:rPr lang="en-US" sz="3600" dirty="0" err="1">
                <a:latin typeface="Kalaham" pitchFamily="2" charset="0"/>
                <a:ea typeface="ＭＳ Ｐゴシック" charset="0"/>
                <a:cs typeface="Arial"/>
              </a:rPr>
              <a:t>gk</a:t>
            </a:r>
            <a:r>
              <a:rPr lang="en-US" sz="3600" dirty="0">
                <a:latin typeface="Kalaham" pitchFamily="2" charset="0"/>
                <a:ea typeface="ＭＳ Ｐゴシック" charset="0"/>
                <a:cs typeface="Arial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7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9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05400" y="0"/>
            <a:ext cx="3429000" cy="792163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8329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257800" y="1295400"/>
            <a:ext cx="35814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gpujp$yk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 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mD$yk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gFjpfs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Kf;fpaj;Jtk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  <a:endParaRPr lang="en-US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7416" name="Rectangle 8"/>
          <p:cNvSpPr>
            <a:spLocks noRot="1" noChangeArrowheads="1"/>
          </p:cNvSpPr>
          <p:nvPr/>
        </p:nvSpPr>
        <p:spPr bwMode="auto">
          <a:xfrm>
            <a:off x="8382000" y="0"/>
            <a:ext cx="76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3200400" cy="2057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ＭＳ Ｐゴシック" charset="0"/>
              </a:rPr>
              <a:t>etPd</a:t>
            </a:r>
            <a:r>
              <a:rPr lang="en-US" dirty="0">
                <a:latin typeface="Kalaham" pitchFamily="2" charset="0"/>
                <a:ea typeface="ＭＳ Ｐゴシック" charset="0"/>
                <a:cs typeface="ＭＳ Ｐゴシック" charset="0"/>
              </a:rPr>
              <a:t> Mya </a:t>
            </a:r>
            <a:r>
              <a:rPr lang="en-US" dirty="0" err="1">
                <a:latin typeface="Kalaham" pitchFamily="2" charset="0"/>
                <a:ea typeface="ＭＳ Ｐゴシック" charset="0"/>
                <a:cs typeface="ＭＳ Ｐゴシック" charset="0"/>
              </a:rPr>
              <a:t>Fd;W</a:t>
            </a:r>
            <a:endParaRPr lang="en-US" dirty="0">
              <a:latin typeface="Kalaham" pitchFamily="2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3" descr="Temple Mou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71"/>
          <a:stretch>
            <a:fillRect/>
          </a:stretch>
        </p:blipFill>
        <p:spPr bwMode="auto">
          <a:xfrm>
            <a:off x="3951288" y="0"/>
            <a:ext cx="5192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1" name="Text Box 4"/>
          <p:cNvSpPr txBox="1">
            <a:spLocks noChangeArrowheads="1"/>
          </p:cNvSpPr>
          <p:nvPr/>
        </p:nvSpPr>
        <p:spPr bwMode="auto">
          <a:xfrm>
            <a:off x="8543925" y="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chemeClr val="bg2"/>
                </a:solidFill>
                <a:effectLst/>
                <a:latin typeface="Arial" charset="0"/>
              </a:rPr>
              <a:t>25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572000" y="2514600"/>
            <a:ext cx="4089400" cy="1257300"/>
            <a:chOff x="2880" y="1584"/>
            <a:chExt cx="2576" cy="792"/>
          </a:xfrm>
        </p:grpSpPr>
        <p:sp>
          <p:nvSpPr>
            <p:cNvPr id="148485" name="Line 5"/>
            <p:cNvSpPr>
              <a:spLocks noChangeShapeType="1"/>
            </p:cNvSpPr>
            <p:nvPr/>
          </p:nvSpPr>
          <p:spPr bwMode="auto">
            <a:xfrm rot="-21287010">
              <a:off x="2880" y="1872"/>
              <a:ext cx="235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27341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4704" y="1584"/>
              <a:ext cx="752" cy="79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2056"/>
                </a:avLst>
              </a:prstTxWarp>
            </a:bodyPr>
            <a:lstStyle/>
            <a:p>
              <a:pPr algn="ctr"/>
              <a:r>
                <a:rPr lang="fr-FR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blurRad="63500" dist="53882" dir="2700000" algn="ctr" rotWithShape="0">
                      <a:srgbClr val="9999FF"/>
                    </a:outerShdw>
                  </a:effectLst>
                  <a:latin typeface="Impact"/>
                  <a:ea typeface="Impact"/>
                  <a:cs typeface="Impact"/>
                </a:rPr>
                <a:t>? ? ? ?</a:t>
              </a:r>
              <a:endParaRPr lang="en-US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/>
                  </a:outerShdw>
                </a:effectLst>
                <a:latin typeface="Impact"/>
                <a:ea typeface="Impact"/>
                <a:cs typeface="Impac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7" name="Picture 4" descr="Jerusalem Moder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6" name="Rectangle 2" descr="Green marble"/>
          <p:cNvSpPr>
            <a:spLocks noGrp="1" noRot="1" noChangeArrowheads="1"/>
          </p:cNvSpPr>
          <p:nvPr>
            <p:ph type="title"/>
          </p:nvPr>
        </p:nvSpPr>
        <p:spPr>
          <a:xfrm>
            <a:off x="3505200" y="152400"/>
            <a:ext cx="5638800" cy="8382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effectLst/>
                <a:latin typeface="Kalaham" pitchFamily="2" charset="0"/>
                <a:ea typeface="ＭＳ Ｐゴシック" charset="0"/>
                <a:cs typeface="Arial"/>
              </a:rPr>
              <a:t>jw;fhyj;J</a:t>
            </a:r>
            <a:r>
              <a:rPr lang="en-US" dirty="0">
                <a:effectLst/>
                <a:latin typeface="Kalaham" pitchFamily="2" charset="0"/>
                <a:ea typeface="ＭＳ Ｐゴシック" charset="0"/>
                <a:cs typeface="Arial"/>
              </a:rPr>
              <a:t> ,];</a:t>
            </a:r>
            <a:r>
              <a:rPr lang="en-US" dirty="0" err="1">
                <a:effectLst/>
                <a:latin typeface="Kalaham" pitchFamily="2" charset="0"/>
                <a:ea typeface="ＭＳ Ｐゴシック" charset="0"/>
                <a:cs typeface="Arial"/>
              </a:rPr>
              <a:t>uNay</a:t>
            </a:r>
            <a:r>
              <a:rPr lang="en-US" dirty="0">
                <a:effectLst/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Kalaham" pitchFamily="2" charset="0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ctrTitle"/>
          </p:nvPr>
        </p:nvSpPr>
        <p:spPr>
          <a:xfrm>
            <a:off x="1" y="-144016"/>
            <a:ext cx="8100391" cy="1340768"/>
          </a:xfr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j-ea"/>
              </a:rPr>
              <a:t>,];</a:t>
            </a:r>
            <a:r>
              <a:rPr lang="en-US" sz="4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j-ea"/>
              </a:rPr>
              <a:t>uNaiy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j-ea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j-ea"/>
              </a:rPr>
              <a:t>me;jpfpwp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j-ea"/>
              </a:rPr>
              <a:t>];J </a:t>
            </a:r>
            <a:r>
              <a:rPr lang="en-US" sz="4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j-ea"/>
              </a:rPr>
              <a:t>Mjpf;fk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j-ea"/>
              </a:rPr>
              <a:t>; </a:t>
            </a:r>
            <a:r>
              <a:rPr lang="en-US" sz="4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j-ea"/>
              </a:rPr>
              <a:t>nrOj;Jk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j-ea"/>
              </a:rPr>
              <a:t>; 7 </a:t>
            </a:r>
            <a:r>
              <a:rPr lang="en-US" sz="4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j-ea"/>
              </a:rPr>
              <a:t>tUlq;fs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j-ea"/>
              </a:rPr>
              <a:t>;</a:t>
            </a:r>
          </a:p>
        </p:txBody>
      </p:sp>
      <p:sp>
        <p:nvSpPr>
          <p:cNvPr id="481283" name="Text Box 5"/>
          <p:cNvSpPr txBox="1">
            <a:spLocks noChangeArrowheads="1"/>
          </p:cNvSpPr>
          <p:nvPr/>
        </p:nvSpPr>
        <p:spPr bwMode="auto">
          <a:xfrm>
            <a:off x="2268538" y="6553200"/>
            <a:ext cx="2663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US" sz="1400" b="1">
                <a:solidFill>
                  <a:srgbClr val="000000"/>
                </a:solidFill>
                <a:effectLst/>
                <a:latin typeface="Kalaham" pitchFamily="2" charset="0"/>
              </a:rPr>
              <a:t>Artwork by Sunny Chandra</a:t>
            </a:r>
          </a:p>
        </p:txBody>
      </p:sp>
      <p:sp>
        <p:nvSpPr>
          <p:cNvPr id="481284" name="Rectangle 3"/>
          <p:cNvSpPr txBox="1">
            <a:spLocks/>
          </p:cNvSpPr>
          <p:nvPr/>
        </p:nvSpPr>
        <p:spPr bwMode="auto">
          <a:xfrm>
            <a:off x="0" y="5949950"/>
            <a:ext cx="9144000" cy="908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,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Nj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Nghd;w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xU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mikg;ig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kPz;Lkhf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vUrNykpy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fl;Lthh;fs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; (%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d;whtJ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Miyak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;)</a:t>
            </a:r>
          </a:p>
        </p:txBody>
      </p:sp>
      <p:sp>
        <p:nvSpPr>
          <p:cNvPr id="8" name="Text Box 60"/>
          <p:cNvSpPr txBox="1">
            <a:spLocks noChangeArrowheads="1"/>
          </p:cNvSpPr>
          <p:nvPr/>
        </p:nvSpPr>
        <p:spPr bwMode="auto">
          <a:xfrm>
            <a:off x="8311887" y="89615"/>
            <a:ext cx="831850" cy="463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>
            <a:outerShdw blurRad="63500" dist="35921" dir="2700000" algn="ctr" rotWithShape="0">
              <a:srgbClr val="000013">
                <a:alpha val="74998"/>
              </a:srgbClr>
            </a:outerShdw>
          </a:effectLst>
        </p:spPr>
        <p:txBody>
          <a:bodyPr wrap="none" lIns="90000" tIns="46800" rIns="90000" bIns="46800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defRPr/>
            </a:pPr>
            <a:r>
              <a:rPr lang="en-US" b="1" dirty="0">
                <a:solidFill>
                  <a:srgbClr val="FFFFFF"/>
                </a:solidFill>
                <a:effectLst/>
                <a:latin typeface="Arial"/>
                <a:ea typeface="Osaka" charset="0"/>
                <a:cs typeface="Arial"/>
              </a:rPr>
              <a:t>79 B</a:t>
            </a:r>
            <a:endParaRPr lang="en-US" sz="2000" b="1" dirty="0">
              <a:solidFill>
                <a:srgbClr val="FFFFFF"/>
              </a:solidFill>
              <a:effectLst/>
              <a:latin typeface="Arial"/>
              <a:ea typeface="Osaka" charset="0"/>
              <a:cs typeface="Arial"/>
            </a:endParaRPr>
          </a:p>
        </p:txBody>
      </p:sp>
      <p:pic>
        <p:nvPicPr>
          <p:cNvPr id="2" name="Picture 1" descr="Third Temple Adjacent Dome of Ro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3538"/>
            <a:ext cx="9144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79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latin typeface="Kalaham" pitchFamily="2" charset="0"/>
              </a:rPr>
              <a:t>A+jhpd</a:t>
            </a:r>
            <a:r>
              <a:rPr lang="en-US" sz="3600" dirty="0">
                <a:latin typeface="Kalaham" pitchFamily="2" charset="0"/>
              </a:rPr>
              <a:t>; </a:t>
            </a:r>
            <a:r>
              <a:rPr lang="en-US" sz="3600" dirty="0" err="1">
                <a:latin typeface="Kalaham" pitchFamily="2" charset="0"/>
              </a:rPr>
              <a:t>capu;j;njOjiy</a:t>
            </a:r>
            <a:r>
              <a:rPr lang="en-US" sz="3600" dirty="0">
                <a:latin typeface="Kalaham" pitchFamily="2" charset="0"/>
              </a:rPr>
              <a:t> </a:t>
            </a:r>
            <a:r>
              <a:rPr lang="en-US" sz="3600" dirty="0" err="1">
                <a:latin typeface="Kalaham" pitchFamily="2" charset="0"/>
              </a:rPr>
              <a:t>Fwpj;j</a:t>
            </a:r>
            <a:r>
              <a:rPr lang="en-US" sz="3600" dirty="0">
                <a:latin typeface="Kalaham" pitchFamily="2" charset="0"/>
              </a:rPr>
              <a:t> </a:t>
            </a:r>
            <a:r>
              <a:rPr lang="en-US" sz="3600" dirty="0" err="1">
                <a:latin typeface="Kalaham" pitchFamily="2" charset="0"/>
              </a:rPr>
              <a:t>ek;gpf;if</a:t>
            </a:r>
            <a:r>
              <a:rPr lang="en-US" sz="3600" dirty="0">
                <a:latin typeface="Kalaham" pitchFamily="2" charset="0"/>
              </a:rPr>
              <a:t> </a:t>
            </a:r>
          </a:p>
        </p:txBody>
      </p:sp>
      <p:pic>
        <p:nvPicPr>
          <p:cNvPr id="277506" name="Picture 3" descr="Tom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2216150"/>
            <a:ext cx="95377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07" name="Picture 4" descr="Tomb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2209800"/>
            <a:ext cx="5254625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05" name="AutoShape 5"/>
          <p:cNvSpPr>
            <a:spLocks noChangeArrowheads="1"/>
          </p:cNvSpPr>
          <p:nvPr/>
        </p:nvSpPr>
        <p:spPr bwMode="auto">
          <a:xfrm rot="482294" flipH="1">
            <a:off x="6005513" y="4140200"/>
            <a:ext cx="3968750" cy="758825"/>
          </a:xfrm>
          <a:prstGeom prst="curvedUpArrow">
            <a:avLst>
              <a:gd name="adj1" fmla="val 104603"/>
              <a:gd name="adj2" fmla="val 209205"/>
              <a:gd name="adj3" fmla="val 33333"/>
            </a:avLst>
          </a:prstGeom>
          <a:solidFill>
            <a:schemeClr val="hlink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358407" name="Text Box 7"/>
          <p:cNvSpPr txBox="1">
            <a:spLocks noChangeArrowheads="1"/>
          </p:cNvSpPr>
          <p:nvPr/>
        </p:nvSpPr>
        <p:spPr bwMode="auto">
          <a:xfrm>
            <a:off x="228600" y="971600"/>
            <a:ext cx="8686800" cy="126188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A+jh;fs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kdpjh;fis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xypt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kiyapy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mlf;fk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gz;Zthh;fs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;&gt;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Vnddpy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Nkrpah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tUk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NghJ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mtUld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Kjyhtjhf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fpof;F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thrYf;F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nry;yKbAk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vd;w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ek;gpifapd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mbg;gilap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y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8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553" name="Group 2"/>
          <p:cNvGrpSpPr>
            <a:grpSpLocks/>
          </p:cNvGrpSpPr>
          <p:nvPr/>
        </p:nvGrpSpPr>
        <p:grpSpPr bwMode="auto">
          <a:xfrm>
            <a:off x="-108520" y="-99392"/>
            <a:ext cx="9289032" cy="7056784"/>
            <a:chOff x="-21" y="0"/>
            <a:chExt cx="5562" cy="4352"/>
          </a:xfrm>
        </p:grpSpPr>
        <p:pic>
          <p:nvPicPr>
            <p:cNvPr id="279555" name="Picture 3" descr="296D00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" y="0"/>
              <a:ext cx="2805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9556" name="Picture 4" descr="296D00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4"/>
              <a:ext cx="2805" cy="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955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563888" y="116632"/>
            <a:ext cx="5580112" cy="990600"/>
          </a:xfrm>
        </p:spPr>
        <p:txBody>
          <a:bodyPr/>
          <a:lstStyle/>
          <a:p>
            <a:pPr eaLnBrk="1" hangingPunct="1"/>
            <a:r>
              <a:rPr lang="en-US" dirty="0" err="1">
                <a:latin typeface="Kalaham" pitchFamily="2" charset="0"/>
                <a:ea typeface="ＭＳ Ｐゴシック" charset="0"/>
                <a:cs typeface="ＭＳ Ｐゴシック" charset="0"/>
              </a:rPr>
              <a:t>Kjy</a:t>
            </a:r>
            <a:r>
              <a:rPr lang="en-US" dirty="0"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  <a:cs typeface="ＭＳ Ｐゴシック" charset="0"/>
              </a:rPr>
              <a:t>caph;j;njOgth;fs</a:t>
            </a:r>
            <a:r>
              <a:rPr lang="en-US" dirty="0">
                <a:latin typeface="Kalaham" pitchFamily="2" charset="0"/>
                <a:ea typeface="ＭＳ Ｐゴシック" charset="0"/>
                <a:cs typeface="ＭＳ Ｐゴシック" charset="0"/>
              </a:rPr>
              <a:t>;?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FFFFFF"/>
              </a:solidFill>
              <a:effectLst/>
              <a:latin typeface="Arial" charset="0"/>
            </a:endParaRPr>
          </a:p>
        </p:txBody>
      </p:sp>
      <p:pic>
        <p:nvPicPr>
          <p:cNvPr id="362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73025"/>
            <a:ext cx="9296400" cy="670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250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80975" y="1600200"/>
            <a:ext cx="9253538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,];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yhkpah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;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fpof;F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thriy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milj;J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itj;Js;shh;fs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;.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49" name="Picture 2" descr="44 Jer Moder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895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435600" y="457200"/>
            <a:ext cx="3708400" cy="685800"/>
          </a:xfrm>
          <a:solidFill>
            <a:srgbClr val="6633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dirty="0" err="1">
                <a:latin typeface="Kalaham" pitchFamily="2" charset="0"/>
                <a:ea typeface="ＭＳ Ｐゴシック" charset="0"/>
                <a:cs typeface="Arial"/>
              </a:rPr>
              <a:t>etPd</a:t>
            </a:r>
            <a:r>
              <a:rPr lang="en-US" sz="28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2800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sz="2800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endParaRPr lang="en-US" sz="2800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81600" y="3046413"/>
            <a:ext cx="3581400" cy="29733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Kalaham" pitchFamily="2" charset="0"/>
                <a:ea typeface="ＭＳ Ｐゴシック" charset="0"/>
                <a:cs typeface="Arial" charset="0"/>
              </a:rPr>
              <a:t>,f;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 charset="0"/>
              </a:rPr>
              <a:t>FifahdJ</a:t>
            </a:r>
            <a:r>
              <a:rPr lang="en-US" dirty="0">
                <a:latin typeface="Kalaham" pitchFamily="2" charset="0"/>
                <a:ea typeface="ＭＳ Ｐゴシック" charset="0"/>
                <a:cs typeface="Arial" charset="0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 charset="0"/>
              </a:rPr>
              <a:t>rPNahd</a:t>
            </a:r>
            <a:r>
              <a:rPr lang="en-US" dirty="0">
                <a:latin typeface="Kalaham" pitchFamily="2" charset="0"/>
                <a:ea typeface="ＭＳ Ｐゴシック" charset="0"/>
                <a:cs typeface="Arial" charset="0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 charset="0"/>
              </a:rPr>
              <a:t>kiyapy</a:t>
            </a:r>
            <a:r>
              <a:rPr lang="en-US" dirty="0">
                <a:latin typeface="Kalaham" pitchFamily="2" charset="0"/>
                <a:ea typeface="ＭＳ Ｐゴシック" charset="0"/>
                <a:cs typeface="Arial" charset="0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 charset="0"/>
              </a:rPr>
              <a:t>cs;s</a:t>
            </a:r>
            <a:r>
              <a:rPr lang="en-US" dirty="0">
                <a:latin typeface="Kalaham" pitchFamily="2" charset="0"/>
                <a:ea typeface="ＭＳ Ｐゴシック" charset="0"/>
                <a:cs typeface="Arial" charset="0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 charset="0"/>
              </a:rPr>
              <a:t>Njhl;lj;jpy</a:t>
            </a:r>
            <a:r>
              <a:rPr lang="en-US" dirty="0">
                <a:latin typeface="Kalaham" pitchFamily="2" charset="0"/>
                <a:ea typeface="ＭＳ Ｐゴシック" charset="0"/>
                <a:cs typeface="Arial" charset="0"/>
              </a:rPr>
              <a:t>; ,</a:t>
            </a:r>
            <a:r>
              <a:rPr lang="en-US" dirty="0" err="1">
                <a:latin typeface="Kalaham" pitchFamily="2" charset="0"/>
                <a:ea typeface="ＭＳ Ｐゴシック" charset="0"/>
                <a:cs typeface="Arial" charset="0"/>
              </a:rPr>
              <a:t>Ue;J</a:t>
            </a:r>
            <a:r>
              <a:rPr lang="en-US" dirty="0">
                <a:latin typeface="Kalaham" pitchFamily="2" charset="0"/>
                <a:ea typeface="ＭＳ Ｐゴシック" charset="0"/>
                <a:cs typeface="Arial" charset="0"/>
              </a:rPr>
              <a:t> Mya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 charset="0"/>
              </a:rPr>
              <a:t>Fd;W</a:t>
            </a:r>
            <a:r>
              <a:rPr lang="en-US" dirty="0">
                <a:latin typeface="Kalaham" pitchFamily="2" charset="0"/>
                <a:ea typeface="ＭＳ Ｐゴシック" charset="0"/>
                <a:cs typeface="Arial" charset="0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 charset="0"/>
              </a:rPr>
              <a:t>tiuAs;sJ</a:t>
            </a:r>
            <a:r>
              <a:rPr lang="en-US" dirty="0">
                <a:latin typeface="Kalaham" pitchFamily="2" charset="0"/>
                <a:ea typeface="ＭＳ Ｐゴシック" charset="0"/>
                <a:cs typeface="Arial" charset="0"/>
              </a:rPr>
              <a:t>.</a:t>
            </a:r>
          </a:p>
        </p:txBody>
      </p:sp>
      <p:pic>
        <p:nvPicPr>
          <p:cNvPr id="285698" name="Picture 3" descr="NT Jerusal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6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724400" y="1447800"/>
            <a:ext cx="4191000" cy="1017588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effectLst/>
                <a:latin typeface="Kalaham" pitchFamily="2" charset="0"/>
                <a:ea typeface="ＭＳ Ｐゴシック" charset="0"/>
                <a:cs typeface="Arial" charset="0"/>
              </a:rPr>
              <a:t>nfj;nrkNd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Kalaham" pitchFamily="2" charset="0"/>
              <a:ea typeface="ＭＳ Ｐゴシック" charset="0"/>
              <a:cs typeface="Arial" charset="0"/>
            </a:endParaRPr>
          </a:p>
        </p:txBody>
      </p:sp>
      <p:sp>
        <p:nvSpPr>
          <p:cNvPr id="136197" name="AutoShape 5"/>
          <p:cNvSpPr>
            <a:spLocks noChangeArrowheads="1"/>
          </p:cNvSpPr>
          <p:nvPr/>
        </p:nvSpPr>
        <p:spPr bwMode="auto">
          <a:xfrm rot="19742174" flipV="1">
            <a:off x="4343400" y="2895600"/>
            <a:ext cx="914400" cy="685800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800 w 21600"/>
              <a:gd name="T5" fmla="*/ -1 h 21600"/>
              <a:gd name="T6" fmla="*/ 2699 w 21600"/>
              <a:gd name="T7" fmla="*/ 10799 h 21600"/>
              <a:gd name="T8" fmla="*/ 10800 w 21600"/>
              <a:gd name="T9" fmla="*/ 5399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0" y="1758950"/>
            <a:ext cx="3419872" cy="4555093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r>
              <a:rPr lang="en-US" sz="3200" dirty="0">
                <a:effectLst/>
                <a:latin typeface="Kalaham" pitchFamily="2" charset="0"/>
                <a:cs typeface="Arial" charset="0"/>
              </a:rPr>
              <a:t>khw;F14:32 </a:t>
            </a:r>
          </a:p>
          <a:p>
            <a:r>
              <a:rPr lang="ja-JP" altLang="en-US" sz="2800" dirty="0">
                <a:effectLst/>
                <a:latin typeface="Kalaham" pitchFamily="2" charset="0"/>
                <a:cs typeface="Arial" charset="0"/>
              </a:rPr>
              <a:t>“</a:t>
            </a:r>
            <a:r>
              <a:rPr lang="en-US" sz="2800" dirty="0" err="1">
                <a:latin typeface="Kalaham" pitchFamily="2" charset="0"/>
              </a:rPr>
              <a:t>gpd;G</a:t>
            </a:r>
            <a:r>
              <a:rPr lang="en-US" sz="28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nfj;nrkNd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vdg;gl;l</a:t>
            </a:r>
            <a:r>
              <a:rPr lang="en-US" sz="2400" dirty="0">
                <a:latin typeface="Kalaham" pitchFamily="2" charset="0"/>
              </a:rPr>
              <a:t> ,</a:t>
            </a:r>
            <a:r>
              <a:rPr lang="en-US" sz="2400" dirty="0" err="1">
                <a:latin typeface="Kalaham" pitchFamily="2" charset="0"/>
              </a:rPr>
              <a:t>lj;jpw;F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te;jhh;fs</a:t>
            </a:r>
            <a:r>
              <a:rPr lang="en-US" sz="2400" dirty="0">
                <a:latin typeface="Kalaham" pitchFamily="2" charset="0"/>
              </a:rPr>
              <a:t>;. </a:t>
            </a:r>
            <a:r>
              <a:rPr lang="en-US" sz="2400" dirty="0" err="1">
                <a:latin typeface="Kalaham" pitchFamily="2" charset="0"/>
              </a:rPr>
              <a:t>mg;nghOJ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mth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jk;Kila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rP</a:t>
            </a:r>
            <a:r>
              <a:rPr lang="en-US" sz="2400" dirty="0">
                <a:latin typeface="Kalaham" pitchFamily="2" charset="0"/>
              </a:rPr>
              <a:t>\</a:t>
            </a:r>
            <a:r>
              <a:rPr lang="en-US" sz="2400" dirty="0" err="1">
                <a:latin typeface="Kalaham" pitchFamily="2" charset="0"/>
              </a:rPr>
              <a:t>h;fis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Nehf;fp</a:t>
            </a:r>
            <a:r>
              <a:rPr lang="en-US" sz="2400" dirty="0">
                <a:latin typeface="Kalaham" pitchFamily="2" charset="0"/>
              </a:rPr>
              <a:t>: </a:t>
            </a:r>
            <a:r>
              <a:rPr lang="en-US" sz="2400" dirty="0" err="1">
                <a:latin typeface="Kalaham" pitchFamily="2" charset="0"/>
              </a:rPr>
              <a:t>ehd</a:t>
            </a:r>
            <a:r>
              <a:rPr lang="en-US" sz="2400" dirty="0">
                <a:latin typeface="Kalaham" pitchFamily="2" charset="0"/>
              </a:rPr>
              <a:t>; n[</a:t>
            </a:r>
            <a:r>
              <a:rPr lang="en-US" sz="2400" dirty="0" err="1">
                <a:latin typeface="Kalaham" pitchFamily="2" charset="0"/>
              </a:rPr>
              <a:t>gk;gz;ZksTk</a:t>
            </a:r>
            <a:r>
              <a:rPr lang="en-US" sz="2400" dirty="0">
                <a:latin typeface="Kalaham" pitchFamily="2" charset="0"/>
              </a:rPr>
              <a:t>;  ,</a:t>
            </a:r>
            <a:r>
              <a:rPr lang="en-US" sz="2400" dirty="0" err="1">
                <a:latin typeface="Kalaham" pitchFamily="2" charset="0"/>
              </a:rPr>
              <a:t>q;Nf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cl;fhh;e;jpUq;fs</a:t>
            </a:r>
            <a:r>
              <a:rPr lang="en-US" sz="2400" dirty="0">
                <a:latin typeface="Kalaham" pitchFamily="2" charset="0"/>
              </a:rPr>
              <a:t>; </a:t>
            </a:r>
            <a:r>
              <a:rPr lang="en-US" sz="2400" dirty="0" err="1">
                <a:latin typeface="Kalaham" pitchFamily="2" charset="0"/>
              </a:rPr>
              <a:t>vd;W</a:t>
            </a:r>
            <a:r>
              <a:rPr lang="en-US" sz="2400" dirty="0">
                <a:latin typeface="Kalaham" pitchFamily="2" charset="0"/>
              </a:rPr>
              <a:t> </a:t>
            </a:r>
            <a:r>
              <a:rPr lang="en-US" sz="2400" dirty="0" err="1">
                <a:latin typeface="Kalaham" pitchFamily="2" charset="0"/>
              </a:rPr>
              <a:t>nrhy;yp</a:t>
            </a:r>
            <a:r>
              <a:rPr lang="en-US" sz="2400" dirty="0">
                <a:latin typeface="Kalaham" pitchFamily="2" charset="0"/>
              </a:rPr>
              <a:t>@</a:t>
            </a:r>
            <a:endParaRPr lang="en-US" sz="2800" dirty="0">
              <a:latin typeface="Kalaham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0"/>
            <a:ext cx="3886200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Garamond" pitchFamily="-111" charset="0"/>
              <a:ea typeface="+mn-ea"/>
              <a:cs typeface="+mn-cs"/>
            </a:endParaRPr>
          </a:p>
        </p:txBody>
      </p:sp>
      <p:sp>
        <p:nvSpPr>
          <p:cNvPr id="124944" name="Rectangle 16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191000" y="274638"/>
            <a:ext cx="4495800" cy="10969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Significance to Christians</a:t>
            </a:r>
          </a:p>
        </p:txBody>
      </p:sp>
      <p:pic>
        <p:nvPicPr>
          <p:cNvPr id="287747" name="Picture 2" descr="43 Jer NT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18"/>
          <a:stretch/>
        </p:blipFill>
        <p:spPr bwMode="auto">
          <a:xfrm>
            <a:off x="3771900" y="0"/>
            <a:ext cx="544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-36512" y="404664"/>
            <a:ext cx="36941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effectLst/>
                <a:latin typeface="Kalaham" pitchFamily="2" charset="0"/>
                <a:ea typeface="+mn-ea"/>
                <a:cs typeface="Arial"/>
              </a:rPr>
              <a:t>fpwp</a:t>
            </a:r>
            <a:r>
              <a:rPr lang="en-US" sz="3200" b="1" dirty="0">
                <a:effectLst/>
                <a:latin typeface="Kalaham" pitchFamily="2" charset="0"/>
                <a:ea typeface="+mn-ea"/>
                <a:cs typeface="Arial"/>
              </a:rPr>
              <a:t>];</a:t>
            </a:r>
            <a:r>
              <a:rPr lang="en-US" sz="3200" b="1" dirty="0" err="1">
                <a:effectLst/>
                <a:latin typeface="Kalaham" pitchFamily="2" charset="0"/>
                <a:ea typeface="+mn-ea"/>
                <a:cs typeface="Arial"/>
              </a:rPr>
              <a:t>jth;fSf;fhd</a:t>
            </a:r>
            <a:r>
              <a:rPr lang="en-US" sz="3200" b="1" dirty="0">
                <a:effectLst/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200" b="1" dirty="0" err="1">
                <a:effectLst/>
                <a:latin typeface="Kalaham" pitchFamily="2" charset="0"/>
                <a:ea typeface="+mn-ea"/>
                <a:cs typeface="Arial"/>
              </a:rPr>
              <a:t>Kf;fpaj;Jtk</a:t>
            </a:r>
            <a:r>
              <a:rPr lang="en-US" sz="3200" b="1" dirty="0">
                <a:effectLst/>
                <a:latin typeface="Kalaham" pitchFamily="2" charset="0"/>
                <a:ea typeface="+mn-ea"/>
                <a:cs typeface="Arial"/>
              </a:rPr>
              <a:t>;</a:t>
            </a:r>
          </a:p>
        </p:txBody>
      </p:sp>
      <p:sp>
        <p:nvSpPr>
          <p:cNvPr id="124938" name="Text Box 10"/>
          <p:cNvSpPr txBox="1">
            <a:spLocks noChangeArrowheads="1"/>
          </p:cNvSpPr>
          <p:nvPr/>
        </p:nvSpPr>
        <p:spPr bwMode="auto">
          <a:xfrm>
            <a:off x="107504" y="2555875"/>
            <a:ext cx="3935693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marL="273050" indent="-273050">
              <a:buFontTx/>
              <a:buChar char="•"/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fpwp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];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Jtpd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kuzk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</a:t>
            </a:r>
          </a:p>
          <a:p>
            <a:pPr marL="273050" indent="-273050">
              <a:buFontTx/>
              <a:buChar char="•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rig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cUthf;fk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</a:t>
            </a:r>
          </a:p>
          <a:p>
            <a:pPr marL="273050" indent="-273050">
              <a:buFontTx/>
              <a:buChar char="•"/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jha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 rig</a:t>
            </a:r>
          </a:p>
          <a:p>
            <a:pPr marL="273050" indent="-273050">
              <a:buFontTx/>
              <a:buChar char="•"/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fpwp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];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Jtpd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 </a:t>
            </a:r>
            <a:b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</a:b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kps;tUif</a:t>
            </a:r>
          </a:p>
          <a:p>
            <a:pPr marL="273050" indent="-273050">
              <a:buFontTx/>
              <a:buChar char="•"/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caph;njOjy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124939" name="AutoShape 11"/>
          <p:cNvSpPr>
            <a:spLocks/>
          </p:cNvSpPr>
          <p:nvPr/>
        </p:nvSpPr>
        <p:spPr bwMode="auto">
          <a:xfrm>
            <a:off x="3989710" y="2617788"/>
            <a:ext cx="222250" cy="963612"/>
          </a:xfrm>
          <a:prstGeom prst="rightBrace">
            <a:avLst>
              <a:gd name="adj1" fmla="val 3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24940" name="Line 12"/>
          <p:cNvSpPr>
            <a:spLocks noChangeShapeType="1"/>
          </p:cNvSpPr>
          <p:nvPr/>
        </p:nvSpPr>
        <p:spPr bwMode="auto">
          <a:xfrm>
            <a:off x="4218186" y="3099594"/>
            <a:ext cx="1420614" cy="253206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endParaRPr lang="en-US">
              <a:latin typeface="Garamond" pitchFamily="-111" charset="0"/>
              <a:ea typeface="+mn-ea"/>
              <a:cs typeface="+mn-cs"/>
            </a:endParaRPr>
          </a:p>
        </p:txBody>
      </p:sp>
      <p:sp>
        <p:nvSpPr>
          <p:cNvPr id="124941" name="Line 13"/>
          <p:cNvSpPr>
            <a:spLocks noChangeShapeType="1"/>
          </p:cNvSpPr>
          <p:nvPr/>
        </p:nvSpPr>
        <p:spPr bwMode="auto">
          <a:xfrm flipV="1">
            <a:off x="4218186" y="1752600"/>
            <a:ext cx="1801614" cy="124435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endParaRPr lang="en-US">
              <a:latin typeface="Garamond" pitchFamily="-111" charset="0"/>
              <a:ea typeface="+mn-ea"/>
              <a:cs typeface="+mn-cs"/>
            </a:endParaRPr>
          </a:p>
        </p:txBody>
      </p:sp>
      <p:sp>
        <p:nvSpPr>
          <p:cNvPr id="124942" name="Line 14"/>
          <p:cNvSpPr>
            <a:spLocks noChangeShapeType="1"/>
          </p:cNvSpPr>
          <p:nvPr/>
        </p:nvSpPr>
        <p:spPr bwMode="auto">
          <a:xfrm>
            <a:off x="2699792" y="4267199"/>
            <a:ext cx="3320008" cy="30480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endParaRPr lang="en-US">
              <a:latin typeface="Garamond" pitchFamily="-111" charset="0"/>
              <a:ea typeface="+mn-ea"/>
              <a:cs typeface="+mn-cs"/>
            </a:endParaRPr>
          </a:p>
        </p:txBody>
      </p:sp>
      <p:sp>
        <p:nvSpPr>
          <p:cNvPr id="124943" name="Line 15"/>
          <p:cNvSpPr>
            <a:spLocks noChangeShapeType="1"/>
          </p:cNvSpPr>
          <p:nvPr/>
        </p:nvSpPr>
        <p:spPr bwMode="auto">
          <a:xfrm flipV="1">
            <a:off x="3131840" y="4038599"/>
            <a:ext cx="6012160" cy="20986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endParaRPr lang="en-US">
              <a:latin typeface="Garamond" pitchFamily="-111" charset="0"/>
              <a:ea typeface="+mn-ea"/>
              <a:cs typeface="+mn-cs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9F7FB04-0B28-5344-832A-F5BD0C8C5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20" y="6281477"/>
            <a:ext cx="4392488" cy="51134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Gjpa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Vw;ghl;L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vUrNyk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cs typeface="Arial" charset="0"/>
              </a:rPr>
              <a:t>;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z="4000" dirty="0">
                <a:latin typeface="Kalaham" pitchFamily="2" charset="0"/>
                <a:ea typeface="ＭＳ Ｐゴシック" charset="0"/>
                <a:cs typeface="Arial" charset="0"/>
              </a:rPr>
              <a:t>,];</a:t>
            </a:r>
            <a:r>
              <a:rPr lang="en-US" sz="4000" dirty="0" err="1">
                <a:latin typeface="Kalaham" pitchFamily="2" charset="0"/>
                <a:ea typeface="ＭＳ Ｐゴシック" charset="0"/>
                <a:cs typeface="Arial" charset="0"/>
              </a:rPr>
              <a:t>yhkpahpd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 charset="0"/>
              </a:rPr>
              <a:t>; </a:t>
            </a:r>
            <a:r>
              <a:rPr lang="en-US" sz="4000" dirty="0" err="1">
                <a:latin typeface="Kalaham" pitchFamily="2" charset="0"/>
                <a:ea typeface="ＭＳ Ｐゴシック" charset="0"/>
                <a:cs typeface="Arial" charset="0"/>
              </a:rPr>
              <a:t>fl;LghL</a:t>
            </a:r>
            <a:endParaRPr lang="en-US" sz="4000" dirty="0">
              <a:latin typeface="Kalaham" pitchFamily="2" charset="0"/>
              <a:ea typeface="ＭＳ Ｐゴシック" charset="0"/>
              <a:cs typeface="Arial" charset="0"/>
            </a:endParaRPr>
          </a:p>
        </p:txBody>
      </p:sp>
      <p:pic>
        <p:nvPicPr>
          <p:cNvPr id="289794" name="Picture 5" descr="Jerusalem, Temple Mount, Bible, Old and New Testament, free picture">
            <a:hlinkClick r:id="rId3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34200" y="381000"/>
            <a:ext cx="1600200" cy="1039813"/>
          </a:xfrm>
        </p:spPr>
      </p:pic>
      <p:pic>
        <p:nvPicPr>
          <p:cNvPr id="30728" name="Picture 8" descr="El Aqsa Muslim Mosque, Bible, Old and New Testament, free pi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1954213"/>
            <a:ext cx="4375150" cy="315118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4800600" y="5240338"/>
            <a:ext cx="4343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my;-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mf;rh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gs;spthry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</a:t>
            </a:r>
          </a:p>
        </p:txBody>
      </p:sp>
      <p:pic>
        <p:nvPicPr>
          <p:cNvPr id="30731" name="Picture 11" descr="Dome of the Roc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" y="1463675"/>
            <a:ext cx="4648200" cy="36417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0" y="5240338"/>
            <a:ext cx="4765675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Xkhh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gs;spthry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</a:t>
            </a:r>
            <a:b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(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Ftpkhd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fy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b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Dome of the Rock)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0" grpId="0"/>
      <p:bldP spid="307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05400" y="0"/>
            <a:ext cx="3429000" cy="792163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8534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gpujp$yk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  <a:endParaRPr lang="en-US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23557" name="Rectangle 5"/>
          <p:cNvSpPr>
            <a:spLocks noRot="1" noChangeArrowheads="1"/>
          </p:cNvSpPr>
          <p:nvPr/>
        </p:nvSpPr>
        <p:spPr bwMode="auto">
          <a:xfrm>
            <a:off x="8382000" y="0"/>
            <a:ext cx="76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3898776" cy="43735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Ftpkhlj;jpw;F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 (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Nlhk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;)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Gwk;Ng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fhzg;gLk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Ftpkhlk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;;</a:t>
            </a:r>
          </a:p>
        </p:txBody>
      </p:sp>
      <p:pic>
        <p:nvPicPr>
          <p:cNvPr id="291842" name="Picture 4" descr="Jerusale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6150" y="0"/>
            <a:ext cx="4387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89" name="Picture 4" descr="Sacred Ston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fy;ypd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cl;gFjp</a:t>
            </a:r>
            <a:endParaRPr lang="en-US" dirty="0">
              <a:latin typeface="Kalaham" pitchFamily="2" charset="0"/>
              <a:ea typeface="ＭＳ Ｐゴシック" charset="0"/>
              <a:cs typeface="Arial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3024188" cy="156966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zh-CN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Gdpj</a:t>
            </a:r>
            <a:r>
              <a:rPr lang="en-US" altLang="zh-CN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 </a:t>
            </a:r>
            <a:r>
              <a:rPr lang="en-US" altLang="zh-CN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fy</a:t>
            </a:r>
            <a:r>
              <a:rPr lang="en-US" altLang="zh-CN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;: </a:t>
            </a:r>
            <a:r>
              <a:rPr lang="en-US" altLang="zh-CN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NjtDldhd</a:t>
            </a:r>
            <a:r>
              <a:rPr lang="en-US" altLang="zh-CN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 [</a:t>
            </a:r>
            <a:r>
              <a:rPr lang="en-US" altLang="zh-CN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f;fpaj;ij</a:t>
            </a:r>
            <a:r>
              <a:rPr lang="en-US" altLang="zh-CN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 </a:t>
            </a:r>
            <a:r>
              <a:rPr lang="en-US" altLang="zh-CN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nfhz;lhLk</a:t>
            </a:r>
            <a:r>
              <a:rPr lang="en-US" altLang="zh-CN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; ,</a:t>
            </a:r>
            <a:r>
              <a:rPr lang="en-US" altLang="zh-CN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lk</a:t>
            </a:r>
            <a:r>
              <a:rPr lang="en-US" altLang="zh-CN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SimSun" pitchFamily="2" charset="-122"/>
                <a:cs typeface="Arial"/>
              </a:rPr>
              <a:t>;</a:t>
            </a:r>
            <a:endParaRPr lang="zh-CN" altLang="en-GB" b="1" dirty="0">
              <a:latin typeface="Kalaham" pitchFamily="2" charset="0"/>
              <a:ea typeface="SimSun" pitchFamily="2" charset="-122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0"/>
            <a:ext cx="4191000" cy="35353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,];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yhkpahpd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njhOiff;fhd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Ftpkhlk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 (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Nlhk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;)</a:t>
            </a:r>
          </a:p>
        </p:txBody>
      </p:sp>
      <p:pic>
        <p:nvPicPr>
          <p:cNvPr id="295938" name="Picture 4" descr="Dome from the Ai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450" y="0"/>
            <a:ext cx="440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39" name="Picture 5" descr="Dome of the Rock side view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55988"/>
            <a:ext cx="4953000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274638"/>
            <a:ext cx="3200400" cy="3306762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>
                <a:latin typeface="Kalaham" pitchFamily="2" charset="0"/>
              </a:rPr>
              <a:t>jw;Nghija</a:t>
            </a:r>
            <a:r>
              <a:rPr lang="en-US" sz="4000" dirty="0">
                <a:latin typeface="Kalaham" pitchFamily="2" charset="0"/>
              </a:rPr>
              <a:t> </a:t>
            </a:r>
            <a:r>
              <a:rPr lang="en-US" sz="4000" dirty="0" err="1">
                <a:latin typeface="Kalaham" pitchFamily="2" charset="0"/>
              </a:rPr>
              <a:t>vUrNykpd</a:t>
            </a:r>
            <a:r>
              <a:rPr lang="en-US" sz="4000" dirty="0">
                <a:latin typeface="Kalaham" pitchFamily="2" charset="0"/>
              </a:rPr>
              <a:t>; [</a:t>
            </a:r>
            <a:r>
              <a:rPr lang="en-US" sz="4000" dirty="0" err="1">
                <a:latin typeface="Kalaham" pitchFamily="2" charset="0"/>
              </a:rPr>
              <a:t>dj;njhif</a:t>
            </a:r>
            <a:endParaRPr lang="en-US" sz="4000" dirty="0">
              <a:latin typeface="Kalaham" pitchFamily="2" charset="0"/>
            </a:endParaRPr>
          </a:p>
        </p:txBody>
      </p:sp>
      <p:pic>
        <p:nvPicPr>
          <p:cNvPr id="35430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95" r="2563"/>
          <a:stretch/>
        </p:blipFill>
        <p:spPr bwMode="auto">
          <a:xfrm>
            <a:off x="0" y="150518"/>
            <a:ext cx="5635037" cy="670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354310" name="Rectangle 6"/>
          <p:cNvSpPr>
            <a:spLocks noChangeArrowheads="1"/>
          </p:cNvSpPr>
          <p:nvPr/>
        </p:nvSpPr>
        <p:spPr bwMode="auto">
          <a:xfrm>
            <a:off x="5580113" y="3733800"/>
            <a:ext cx="3744415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Nkw;F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=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A+jh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  <a:p>
            <a:pPr marL="342900" indent="-342900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Nkw;F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=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muhgpah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304800"/>
            <a:ext cx="3276600" cy="3352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</a:rPr>
              <a:t>vUrNyk</a:t>
            </a:r>
            <a:r>
              <a:rPr lang="en-US" dirty="0">
                <a:latin typeface="Kalaham" pitchFamily="2" charset="0"/>
              </a:rPr>
              <a:t>;</a:t>
            </a:r>
            <a:br>
              <a:rPr lang="en-US" dirty="0">
                <a:latin typeface="Bamini" pitchFamily="2" charset="0"/>
              </a:rPr>
            </a:br>
            <a:r>
              <a:rPr lang="en-US" dirty="0"/>
              <a:t>(2002)</a:t>
            </a: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27" t="51111" r="2032" b="5556"/>
          <a:stretch>
            <a:fillRect/>
          </a:stretch>
        </p:blipFill>
        <p:spPr bwMode="auto">
          <a:xfrm>
            <a:off x="0" y="0"/>
            <a:ext cx="5791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6080125" y="6137275"/>
            <a:ext cx="2889250" cy="6302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>
                <a:solidFill>
                  <a:srgbClr val="FFFFFF"/>
                </a:solidFill>
                <a:effectLst/>
                <a:latin typeface="Arial"/>
                <a:cs typeface="Arial"/>
              </a:rPr>
              <a:t>Foundation for Middle East Peace</a:t>
            </a:r>
          </a:p>
          <a:p>
            <a:pPr algn="r">
              <a:defRPr/>
            </a:pPr>
            <a:r>
              <a:rPr lang="en-US" sz="1400">
                <a:solidFill>
                  <a:srgbClr val="FFFFFF"/>
                </a:solidFill>
                <a:effectLst/>
                <a:latin typeface="Arial"/>
                <a:cs typeface="Arial"/>
              </a:rPr>
              <a:t>(March 2002)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1" name="Picture 2" descr="44 Jer Moder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4975" y="0"/>
            <a:ext cx="48990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9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64550" name="Picture 6" descr="44 Jer Moder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3048000"/>
            <a:ext cx="592138" cy="838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454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284663" y="228600"/>
            <a:ext cx="4783137" cy="1600200"/>
          </a:xfrm>
          <a:solidFill>
            <a:schemeClr val="tx2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solidFill>
                  <a:schemeClr val="bg2"/>
                </a:solidFill>
                <a:latin typeface="Kalaham" pitchFamily="2" charset="0"/>
              </a:rPr>
              <a:t>jw;fhy</a:t>
            </a:r>
            <a:r>
              <a:rPr lang="en-US" sz="3600" dirty="0">
                <a:solidFill>
                  <a:schemeClr val="bg2"/>
                </a:solidFill>
                <a:latin typeface="Kalaham" pitchFamily="2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Kalaham" pitchFamily="2" charset="0"/>
              </a:rPr>
              <a:t>vUrNyik</a:t>
            </a:r>
            <a:r>
              <a:rPr lang="en-US" sz="3600" dirty="0">
                <a:solidFill>
                  <a:schemeClr val="bg2"/>
                </a:solidFill>
                <a:latin typeface="Kalaham" pitchFamily="2" charset="0"/>
              </a:rPr>
              <a:t> #o ,</a:t>
            </a:r>
            <a:r>
              <a:rPr lang="en-US" sz="3600" dirty="0" err="1">
                <a:solidFill>
                  <a:schemeClr val="bg2"/>
                </a:solidFill>
                <a:latin typeface="Kalaham" pitchFamily="2" charset="0"/>
              </a:rPr>
              <a:t>Ug;gth;fs</a:t>
            </a:r>
            <a:r>
              <a:rPr lang="en-US" sz="3600" dirty="0">
                <a:solidFill>
                  <a:schemeClr val="bg2"/>
                </a:solidFill>
                <a:latin typeface="Kalaham" pitchFamily="2" charset="0"/>
              </a:rPr>
              <a:t>;</a:t>
            </a:r>
            <a:endParaRPr lang="en-US" sz="4000" dirty="0">
              <a:latin typeface="Kalaham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4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6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60648"/>
            <a:ext cx="3200400" cy="1720552"/>
          </a:xfrm>
          <a:ln>
            <a:solidFill>
              <a:schemeClr val="hlink"/>
            </a:solidFill>
            <a:miter lim="800000"/>
            <a:headEnd/>
            <a:tailEnd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 anchor="b"/>
          <a:lstStyle/>
          <a:p>
            <a:pPr eaLnBrk="1" hangingPunct="1">
              <a:defRPr/>
            </a:pPr>
            <a:r>
              <a:rPr lang="en-US" sz="3600" dirty="0" err="1">
                <a:latin typeface="Kalaham" pitchFamily="2" charset="0"/>
              </a:rPr>
              <a:t>Gujhd</a:t>
            </a:r>
            <a:r>
              <a:rPr lang="en-US" sz="3600" dirty="0">
                <a:latin typeface="Kalaham" pitchFamily="2" charset="0"/>
              </a:rPr>
              <a:t> </a:t>
            </a:r>
            <a:r>
              <a:rPr lang="en-US" sz="3600" dirty="0" err="1">
                <a:latin typeface="Kalaham" pitchFamily="2" charset="0"/>
              </a:rPr>
              <a:t>vUrNykpd</a:t>
            </a:r>
            <a:r>
              <a:rPr lang="en-US" sz="3600" dirty="0">
                <a:latin typeface="Kalaham" pitchFamily="2" charset="0"/>
              </a:rPr>
              <a:t>; </a:t>
            </a:r>
            <a:r>
              <a:rPr lang="en-US" sz="3600" dirty="0" err="1">
                <a:latin typeface="Kalaham" pitchFamily="2" charset="0"/>
              </a:rPr>
              <a:t>Mjpf;fk</a:t>
            </a:r>
            <a:r>
              <a:rPr lang="en-US" sz="3600" dirty="0">
                <a:latin typeface="Kalaham" pitchFamily="2" charset="0"/>
              </a:rPr>
              <a:t>;</a:t>
            </a:r>
            <a:endParaRPr lang="en-US" sz="5400" dirty="0">
              <a:latin typeface="Kalaham" pitchFamily="2" charset="0"/>
            </a:endParaRPr>
          </a:p>
        </p:txBody>
      </p:sp>
      <p:grpSp>
        <p:nvGrpSpPr>
          <p:cNvPr id="304130" name="Group 17"/>
          <p:cNvGrpSpPr>
            <a:grpSpLocks/>
          </p:cNvGrpSpPr>
          <p:nvPr/>
        </p:nvGrpSpPr>
        <p:grpSpPr bwMode="auto">
          <a:xfrm>
            <a:off x="3849688" y="-76200"/>
            <a:ext cx="5294312" cy="7010400"/>
            <a:chOff x="2425" y="-48"/>
            <a:chExt cx="3335" cy="4416"/>
          </a:xfrm>
        </p:grpSpPr>
        <p:pic>
          <p:nvPicPr>
            <p:cNvPr id="304140" name="Picture 4" descr="JerusalemS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" y="1824"/>
              <a:ext cx="1839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4141" name="Picture 5" descr="JerusalemNE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" y="-48"/>
              <a:ext cx="1828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4142" name="Picture 6" descr="JerusalemSW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" y="1824"/>
              <a:ext cx="1766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4143" name="Picture 7" descr="JerusalemNW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" y="-48"/>
              <a:ext cx="1779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4131" name="Text Box 8"/>
          <p:cNvSpPr txBox="1">
            <a:spLocks noChangeArrowheads="1"/>
          </p:cNvSpPr>
          <p:nvPr/>
        </p:nvSpPr>
        <p:spPr bwMode="auto">
          <a:xfrm>
            <a:off x="8153400" y="39688"/>
            <a:ext cx="756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rgbClr val="000514"/>
                </a:solidFill>
                <a:effectLst/>
                <a:latin typeface="Kalaham" pitchFamily="2" charset="0"/>
              </a:rPr>
              <a:t>147g</a:t>
            </a:r>
          </a:p>
        </p:txBody>
      </p:sp>
      <p:sp>
        <p:nvSpPr>
          <p:cNvPr id="144393" name="Text Box 9"/>
          <p:cNvSpPr txBox="1">
            <a:spLocks noChangeArrowheads="1"/>
          </p:cNvSpPr>
          <p:nvPr/>
        </p:nvSpPr>
        <p:spPr bwMode="auto">
          <a:xfrm>
            <a:off x="254225" y="3810000"/>
            <a:ext cx="3020143" cy="579438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effectLst/>
                <a:latin typeface="Kalaham" pitchFamily="2" charset="0"/>
              </a:rPr>
              <a:t>• 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Kalaham" pitchFamily="2" charset="0"/>
              </a:rPr>
              <a:t>A+jh</a:t>
            </a:r>
            <a:r>
              <a:rPr lang="en-US" sz="3200" b="1" dirty="0">
                <a:solidFill>
                  <a:srgbClr val="FFFFFF"/>
                </a:solidFill>
                <a:effectLst/>
                <a:latin typeface="Kalaham" pitchFamily="2" charset="0"/>
              </a:rPr>
              <a:t>;</a:t>
            </a:r>
          </a:p>
        </p:txBody>
      </p:sp>
      <p:sp>
        <p:nvSpPr>
          <p:cNvPr id="144394" name="Text Box 10"/>
          <p:cNvSpPr txBox="1">
            <a:spLocks noChangeArrowheads="1"/>
          </p:cNvSpPr>
          <p:nvPr/>
        </p:nvSpPr>
        <p:spPr bwMode="auto">
          <a:xfrm>
            <a:off x="254225" y="3048000"/>
            <a:ext cx="3020143" cy="584775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effectLst/>
                <a:latin typeface="Kalaham" pitchFamily="2" charset="0"/>
              </a:rPr>
              <a:t>• ,];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Kalaham" pitchFamily="2" charset="0"/>
              </a:rPr>
              <a:t>yhkpah</a:t>
            </a:r>
            <a:r>
              <a:rPr lang="en-US" sz="3200" b="1" dirty="0">
                <a:solidFill>
                  <a:srgbClr val="FFFFFF"/>
                </a:solidFill>
                <a:effectLst/>
                <a:latin typeface="Kalaham" pitchFamily="2" charset="0"/>
              </a:rPr>
              <a:t>;</a:t>
            </a:r>
          </a:p>
        </p:txBody>
      </p:sp>
      <p:sp>
        <p:nvSpPr>
          <p:cNvPr id="144395" name="Text Box 11"/>
          <p:cNvSpPr txBox="1">
            <a:spLocks noChangeArrowheads="1"/>
          </p:cNvSpPr>
          <p:nvPr/>
        </p:nvSpPr>
        <p:spPr bwMode="auto">
          <a:xfrm>
            <a:off x="228600" y="2286000"/>
            <a:ext cx="3200400" cy="584775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effectLst/>
                <a:latin typeface="Kalaham" pitchFamily="2" charset="0"/>
              </a:rPr>
              <a:t>• 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Kalaham" pitchFamily="2" charset="0"/>
              </a:rPr>
              <a:t>fpwp</a:t>
            </a:r>
            <a:r>
              <a:rPr lang="en-US" sz="3200" b="1" dirty="0">
                <a:solidFill>
                  <a:srgbClr val="FFFFFF"/>
                </a:solidFill>
                <a:effectLst/>
                <a:latin typeface="Kalaham" pitchFamily="2" charset="0"/>
              </a:rPr>
              <a:t>];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Kalaham" pitchFamily="2" charset="0"/>
              </a:rPr>
              <a:t>jth;fs</a:t>
            </a:r>
            <a:r>
              <a:rPr lang="en-US" sz="3200" b="1" dirty="0">
                <a:solidFill>
                  <a:srgbClr val="FFFFFF"/>
                </a:solidFill>
                <a:effectLst/>
                <a:latin typeface="Kalaham" pitchFamily="2" charset="0"/>
              </a:rPr>
              <a:t>;</a:t>
            </a:r>
          </a:p>
        </p:txBody>
      </p:sp>
      <p:sp>
        <p:nvSpPr>
          <p:cNvPr id="144396" name="Text Box 12"/>
          <p:cNvSpPr txBox="1">
            <a:spLocks noChangeArrowheads="1"/>
          </p:cNvSpPr>
          <p:nvPr/>
        </p:nvSpPr>
        <p:spPr bwMode="auto">
          <a:xfrm>
            <a:off x="254225" y="4622800"/>
            <a:ext cx="3020143" cy="584775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effectLst/>
                <a:latin typeface="Kalaham" pitchFamily="2" charset="0"/>
              </a:rPr>
              <a:t>• </a:t>
            </a:r>
            <a:r>
              <a:rPr lang="en-US" sz="3200" dirty="0" err="1">
                <a:latin typeface="Kalaham" pitchFamily="2" charset="0"/>
              </a:rPr>
              <a:t>Mh;kPdpah</a:t>
            </a:r>
            <a:r>
              <a:rPr lang="en-US" sz="3200" dirty="0">
                <a:latin typeface="Kalaham" pitchFamily="2" charset="0"/>
              </a:rPr>
              <a:t>;</a:t>
            </a:r>
            <a:endParaRPr lang="en-US" sz="3200" b="1" dirty="0">
              <a:solidFill>
                <a:srgbClr val="FFFFFF"/>
              </a:solidFill>
              <a:effectLst/>
              <a:latin typeface="Kalaham" pitchFamily="2" charset="0"/>
            </a:endParaRPr>
          </a:p>
        </p:txBody>
      </p:sp>
      <p:sp>
        <p:nvSpPr>
          <p:cNvPr id="144397" name="AutoShape 13"/>
          <p:cNvSpPr>
            <a:spLocks noChangeArrowheads="1"/>
          </p:cNvSpPr>
          <p:nvPr/>
        </p:nvSpPr>
        <p:spPr bwMode="auto">
          <a:xfrm>
            <a:off x="3352800" y="2333625"/>
            <a:ext cx="1357313" cy="485775"/>
          </a:xfrm>
          <a:custGeom>
            <a:avLst/>
            <a:gdLst>
              <a:gd name="T0" fmla="*/ 1017985 w 21600"/>
              <a:gd name="T1" fmla="*/ 0 h 21600"/>
              <a:gd name="T2" fmla="*/ 0 w 21600"/>
              <a:gd name="T3" fmla="*/ 242888 h 21600"/>
              <a:gd name="T4" fmla="*/ 1017985 w 21600"/>
              <a:gd name="T5" fmla="*/ 485775 h 21600"/>
              <a:gd name="T6" fmla="*/ 1357313 w 21600"/>
              <a:gd name="T7" fmla="*/ 2428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Kalaham" pitchFamily="2" charset="0"/>
            </a:endParaRPr>
          </a:p>
        </p:txBody>
      </p:sp>
      <p:sp>
        <p:nvSpPr>
          <p:cNvPr id="144398" name="AutoShape 14"/>
          <p:cNvSpPr>
            <a:spLocks noChangeArrowheads="1"/>
          </p:cNvSpPr>
          <p:nvPr/>
        </p:nvSpPr>
        <p:spPr bwMode="auto">
          <a:xfrm>
            <a:off x="3352800" y="3079750"/>
            <a:ext cx="3276600" cy="485775"/>
          </a:xfrm>
          <a:custGeom>
            <a:avLst/>
            <a:gdLst>
              <a:gd name="T0" fmla="*/ 2457450 w 21600"/>
              <a:gd name="T1" fmla="*/ 0 h 21600"/>
              <a:gd name="T2" fmla="*/ 0 w 21600"/>
              <a:gd name="T3" fmla="*/ 242888 h 21600"/>
              <a:gd name="T4" fmla="*/ 2457450 w 21600"/>
              <a:gd name="T5" fmla="*/ 485775 h 21600"/>
              <a:gd name="T6" fmla="*/ 3276600 w 21600"/>
              <a:gd name="T7" fmla="*/ 2428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Kalaham" pitchFamily="2" charset="0"/>
            </a:endParaRPr>
          </a:p>
        </p:txBody>
      </p:sp>
      <p:sp>
        <p:nvSpPr>
          <p:cNvPr id="144399" name="AutoShape 15"/>
          <p:cNvSpPr>
            <a:spLocks noChangeArrowheads="1"/>
          </p:cNvSpPr>
          <p:nvPr/>
        </p:nvSpPr>
        <p:spPr bwMode="auto">
          <a:xfrm>
            <a:off x="3352800" y="3825875"/>
            <a:ext cx="3429000" cy="485775"/>
          </a:xfrm>
          <a:custGeom>
            <a:avLst/>
            <a:gdLst>
              <a:gd name="T0" fmla="*/ 2571750 w 21600"/>
              <a:gd name="T1" fmla="*/ 0 h 21600"/>
              <a:gd name="T2" fmla="*/ 0 w 21600"/>
              <a:gd name="T3" fmla="*/ 242888 h 21600"/>
              <a:gd name="T4" fmla="*/ 2571750 w 21600"/>
              <a:gd name="T5" fmla="*/ 485775 h 21600"/>
              <a:gd name="T6" fmla="*/ 3429000 w 21600"/>
              <a:gd name="T7" fmla="*/ 2428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Kalaham" pitchFamily="2" charset="0"/>
            </a:endParaRPr>
          </a:p>
        </p:txBody>
      </p:sp>
      <p:sp>
        <p:nvSpPr>
          <p:cNvPr id="144400" name="AutoShape 16"/>
          <p:cNvSpPr>
            <a:spLocks noChangeArrowheads="1"/>
          </p:cNvSpPr>
          <p:nvPr/>
        </p:nvSpPr>
        <p:spPr bwMode="auto">
          <a:xfrm>
            <a:off x="3352800" y="4622800"/>
            <a:ext cx="2133600" cy="485775"/>
          </a:xfrm>
          <a:custGeom>
            <a:avLst/>
            <a:gdLst>
              <a:gd name="T0" fmla="*/ 1600200 w 21600"/>
              <a:gd name="T1" fmla="*/ 0 h 21600"/>
              <a:gd name="T2" fmla="*/ 0 w 21600"/>
              <a:gd name="T3" fmla="*/ 242888 h 21600"/>
              <a:gd name="T4" fmla="*/ 1600200 w 21600"/>
              <a:gd name="T5" fmla="*/ 485775 h 21600"/>
              <a:gd name="T6" fmla="*/ 2133600 w 21600"/>
              <a:gd name="T7" fmla="*/ 2428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Kalaham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43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439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4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1443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1443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4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1443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1443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44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1443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14439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4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3" grpId="0"/>
      <p:bldP spid="144394" grpId="0"/>
      <p:bldP spid="144395" grpId="0"/>
      <p:bldP spid="14439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304800"/>
            <a:ext cx="4499992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 err="1">
                <a:solidFill>
                  <a:srgbClr val="FFFFFF"/>
                </a:solidFill>
                <a:effectLst/>
                <a:latin typeface="Kalaham" pitchFamily="2" charset="0"/>
              </a:rPr>
              <a:t>fpwp</a:t>
            </a:r>
            <a:r>
              <a:rPr lang="en-US" sz="4800" dirty="0">
                <a:solidFill>
                  <a:srgbClr val="FFFFFF"/>
                </a:solidFill>
                <a:effectLst/>
                <a:latin typeface="Kalaham" pitchFamily="2" charset="0"/>
              </a:rPr>
              <a:t>];</a:t>
            </a:r>
            <a:r>
              <a:rPr lang="en-US" sz="4800" dirty="0" err="1">
                <a:solidFill>
                  <a:srgbClr val="FFFFFF"/>
                </a:solidFill>
                <a:effectLst/>
                <a:latin typeface="Kalaham" pitchFamily="2" charset="0"/>
              </a:rPr>
              <a:t>jth;fspd</a:t>
            </a:r>
            <a:r>
              <a:rPr lang="en-US" sz="4800" dirty="0">
                <a:solidFill>
                  <a:srgbClr val="FFFFFF"/>
                </a:solidFill>
                <a:effectLst/>
                <a:latin typeface="Kalaham" pitchFamily="2" charset="0"/>
              </a:rPr>
              <a:t>; </a:t>
            </a:r>
            <a:r>
              <a:rPr lang="en-US" sz="4800" dirty="0" err="1">
                <a:solidFill>
                  <a:srgbClr val="FFFFFF"/>
                </a:solidFill>
                <a:effectLst/>
                <a:latin typeface="Kalaham" pitchFamily="2" charset="0"/>
              </a:rPr>
              <a:t>Mjpf;fk</a:t>
            </a:r>
            <a:r>
              <a:rPr lang="en-US" dirty="0">
                <a:solidFill>
                  <a:srgbClr val="FFFFFF"/>
                </a:solidFill>
                <a:effectLst/>
                <a:latin typeface="Kalaham" pitchFamily="2" charset="0"/>
              </a:rPr>
              <a:t>;</a:t>
            </a:r>
            <a:endParaRPr lang="en-US" dirty="0">
              <a:latin typeface="Kalaham" pitchFamily="2" charset="0"/>
            </a:endParaRPr>
          </a:p>
        </p:txBody>
      </p:sp>
      <p:pic>
        <p:nvPicPr>
          <p:cNvPr id="306178" name="Picture 3" descr="JerusalemN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775" y="0"/>
            <a:ext cx="48482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79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rgbClr val="000514"/>
                </a:solidFill>
                <a:effectLst/>
                <a:latin typeface="Arial" charset="0"/>
              </a:rPr>
              <a:t>147g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5" name="Picture 3" descr="JerusalemN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0"/>
            <a:ext cx="56173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26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6607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000" b="1">
                <a:solidFill>
                  <a:srgbClr val="000514"/>
                </a:solidFill>
                <a:effectLst/>
                <a:latin typeface="Kalaham" pitchFamily="2" charset="0"/>
              </a:rPr>
              <a:t>147g</a:t>
            </a:r>
          </a:p>
        </p:txBody>
      </p:sp>
      <p:sp>
        <p:nvSpPr>
          <p:cNvPr id="157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52536" y="304800"/>
            <a:ext cx="4608512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400" dirty="0" err="1">
                <a:solidFill>
                  <a:srgbClr val="FFFFFF"/>
                </a:solidFill>
                <a:effectLst/>
                <a:latin typeface="Kalaham" pitchFamily="2" charset="0"/>
              </a:rPr>
              <a:t>fpwp</a:t>
            </a:r>
            <a:r>
              <a:rPr lang="en-US" sz="4400" dirty="0">
                <a:solidFill>
                  <a:srgbClr val="FFFFFF"/>
                </a:solidFill>
                <a:effectLst/>
                <a:latin typeface="Kalaham" pitchFamily="2" charset="0"/>
              </a:rPr>
              <a:t>];</a:t>
            </a:r>
            <a:r>
              <a:rPr lang="en-US" sz="4400" dirty="0" err="1">
                <a:solidFill>
                  <a:srgbClr val="FFFFFF"/>
                </a:solidFill>
                <a:effectLst/>
                <a:latin typeface="Kalaham" pitchFamily="2" charset="0"/>
              </a:rPr>
              <a:t>jth;fspd</a:t>
            </a:r>
            <a:r>
              <a:rPr lang="en-US" sz="4400" dirty="0">
                <a:solidFill>
                  <a:srgbClr val="FFFFFF"/>
                </a:solidFill>
                <a:effectLst/>
                <a:latin typeface="Kalaham" pitchFamily="2" charset="0"/>
              </a:rPr>
              <a:t>; </a:t>
            </a:r>
            <a:r>
              <a:rPr lang="en-US" sz="4400" dirty="0" err="1">
                <a:solidFill>
                  <a:srgbClr val="FFFFFF"/>
                </a:solidFill>
                <a:effectLst/>
                <a:latin typeface="Kalaham" pitchFamily="2" charset="0"/>
              </a:rPr>
              <a:t>Mjpf;fk</a:t>
            </a:r>
            <a:r>
              <a:rPr lang="en-US" sz="5400" dirty="0">
                <a:solidFill>
                  <a:srgbClr val="FFFFFF"/>
                </a:solidFill>
                <a:effectLst/>
                <a:latin typeface="Kalaham" pitchFamily="2" charset="0"/>
              </a:rPr>
              <a:t>;</a:t>
            </a:r>
            <a:endParaRPr lang="en-US" sz="5400" dirty="0">
              <a:latin typeface="Kalaham" pitchFamily="2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45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23928" y="5221560"/>
            <a:ext cx="5292080" cy="14478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Kalaham" pitchFamily="2" charset="0"/>
              </a:rPr>
              <a:t>Mya </a:t>
            </a:r>
            <a:r>
              <a:rPr lang="en-US" dirty="0" err="1">
                <a:latin typeface="Kalaham" pitchFamily="2" charset="0"/>
              </a:rPr>
              <a:t>Fd;wpd</a:t>
            </a:r>
            <a:r>
              <a:rPr lang="en-US" dirty="0">
                <a:latin typeface="Kalaham" pitchFamily="2" charset="0"/>
              </a:rPr>
              <a:t>; </a:t>
            </a:r>
            <a:r>
              <a:rPr lang="en-US" dirty="0" err="1">
                <a:latin typeface="Kalaham" pitchFamily="2" charset="0"/>
              </a:rPr>
              <a:t>jw;Nghija</a:t>
            </a:r>
            <a:r>
              <a:rPr lang="en-US" dirty="0">
                <a:latin typeface="Kalaham" pitchFamily="2" charset="0"/>
              </a:rPr>
              <a:t> </a:t>
            </a:r>
            <a:r>
              <a:rPr lang="en-US" dirty="0" err="1">
                <a:latin typeface="Kalaham" pitchFamily="2" charset="0"/>
              </a:rPr>
              <a:t>epiy</a:t>
            </a:r>
            <a:endParaRPr lang="en-US" dirty="0">
              <a:latin typeface="Kalaham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4583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4584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4585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4586" name="Freeform 10"/>
          <p:cNvSpPr>
            <a:spLocks/>
          </p:cNvSpPr>
          <p:nvPr/>
        </p:nvSpPr>
        <p:spPr bwMode="auto">
          <a:xfrm>
            <a:off x="2903538" y="2274888"/>
            <a:ext cx="2870200" cy="5018087"/>
          </a:xfrm>
          <a:custGeom>
            <a:avLst/>
            <a:gdLst/>
            <a:ahLst/>
            <a:cxnLst>
              <a:cxn ang="0">
                <a:pos x="0" y="3161"/>
              </a:cxn>
              <a:cxn ang="0">
                <a:pos x="115" y="2743"/>
              </a:cxn>
              <a:cxn ang="0">
                <a:pos x="201" y="2613"/>
              </a:cxn>
              <a:cxn ang="0">
                <a:pos x="230" y="2570"/>
              </a:cxn>
              <a:cxn ang="0">
                <a:pos x="345" y="2498"/>
              </a:cxn>
              <a:cxn ang="0">
                <a:pos x="432" y="2426"/>
              </a:cxn>
              <a:cxn ang="0">
                <a:pos x="504" y="2397"/>
              </a:cxn>
              <a:cxn ang="0">
                <a:pos x="633" y="2311"/>
              </a:cxn>
              <a:cxn ang="0">
                <a:pos x="677" y="2282"/>
              </a:cxn>
              <a:cxn ang="0">
                <a:pos x="720" y="2253"/>
              </a:cxn>
              <a:cxn ang="0">
                <a:pos x="821" y="2052"/>
              </a:cxn>
              <a:cxn ang="0">
                <a:pos x="878" y="1836"/>
              </a:cxn>
              <a:cxn ang="0">
                <a:pos x="936" y="1749"/>
              </a:cxn>
              <a:cxn ang="0">
                <a:pos x="1008" y="1591"/>
              </a:cxn>
              <a:cxn ang="0">
                <a:pos x="1065" y="1519"/>
              </a:cxn>
              <a:cxn ang="0">
                <a:pos x="1123" y="1433"/>
              </a:cxn>
              <a:cxn ang="0">
                <a:pos x="1181" y="1361"/>
              </a:cxn>
              <a:cxn ang="0">
                <a:pos x="1253" y="1274"/>
              </a:cxn>
              <a:cxn ang="0">
                <a:pos x="1325" y="1260"/>
              </a:cxn>
              <a:cxn ang="0">
                <a:pos x="1368" y="1058"/>
              </a:cxn>
              <a:cxn ang="0">
                <a:pos x="1411" y="1044"/>
              </a:cxn>
              <a:cxn ang="0">
                <a:pos x="1641" y="857"/>
              </a:cxn>
              <a:cxn ang="0">
                <a:pos x="1771" y="785"/>
              </a:cxn>
              <a:cxn ang="0">
                <a:pos x="1699" y="525"/>
              </a:cxn>
              <a:cxn ang="0">
                <a:pos x="1742" y="295"/>
              </a:cxn>
              <a:cxn ang="0">
                <a:pos x="1800" y="209"/>
              </a:cxn>
              <a:cxn ang="0">
                <a:pos x="1757" y="65"/>
              </a:cxn>
              <a:cxn ang="0">
                <a:pos x="1728" y="7"/>
              </a:cxn>
            </a:cxnLst>
            <a:rect l="0" t="0" r="r" b="b"/>
            <a:pathLst>
              <a:path w="1808" h="3161">
                <a:moveTo>
                  <a:pt x="0" y="3161"/>
                </a:moveTo>
                <a:cubicBezTo>
                  <a:pt x="19" y="3008"/>
                  <a:pt x="29" y="2871"/>
                  <a:pt x="115" y="2743"/>
                </a:cubicBezTo>
                <a:cubicBezTo>
                  <a:pt x="134" y="2684"/>
                  <a:pt x="162" y="2660"/>
                  <a:pt x="201" y="2613"/>
                </a:cubicBezTo>
                <a:cubicBezTo>
                  <a:pt x="212" y="2600"/>
                  <a:pt x="216" y="2581"/>
                  <a:pt x="230" y="2570"/>
                </a:cubicBezTo>
                <a:cubicBezTo>
                  <a:pt x="265" y="2542"/>
                  <a:pt x="308" y="2525"/>
                  <a:pt x="345" y="2498"/>
                </a:cubicBezTo>
                <a:cubicBezTo>
                  <a:pt x="411" y="2450"/>
                  <a:pt x="363" y="2461"/>
                  <a:pt x="432" y="2426"/>
                </a:cubicBezTo>
                <a:cubicBezTo>
                  <a:pt x="455" y="2414"/>
                  <a:pt x="481" y="2409"/>
                  <a:pt x="504" y="2397"/>
                </a:cubicBezTo>
                <a:cubicBezTo>
                  <a:pt x="516" y="2390"/>
                  <a:pt x="606" y="2329"/>
                  <a:pt x="633" y="2311"/>
                </a:cubicBezTo>
                <a:cubicBezTo>
                  <a:pt x="648" y="2301"/>
                  <a:pt x="662" y="2292"/>
                  <a:pt x="677" y="2282"/>
                </a:cubicBezTo>
                <a:cubicBezTo>
                  <a:pt x="691" y="2272"/>
                  <a:pt x="720" y="2253"/>
                  <a:pt x="720" y="2253"/>
                </a:cubicBezTo>
                <a:cubicBezTo>
                  <a:pt x="754" y="2153"/>
                  <a:pt x="756" y="2132"/>
                  <a:pt x="821" y="2052"/>
                </a:cubicBezTo>
                <a:cubicBezTo>
                  <a:pt x="839" y="1995"/>
                  <a:pt x="854" y="1884"/>
                  <a:pt x="878" y="1836"/>
                </a:cubicBezTo>
                <a:cubicBezTo>
                  <a:pt x="894" y="1805"/>
                  <a:pt x="936" y="1749"/>
                  <a:pt x="936" y="1749"/>
                </a:cubicBezTo>
                <a:cubicBezTo>
                  <a:pt x="955" y="1692"/>
                  <a:pt x="974" y="1641"/>
                  <a:pt x="1008" y="1591"/>
                </a:cubicBezTo>
                <a:cubicBezTo>
                  <a:pt x="1039" y="1496"/>
                  <a:pt x="996" y="1597"/>
                  <a:pt x="1065" y="1519"/>
                </a:cubicBezTo>
                <a:cubicBezTo>
                  <a:pt x="1088" y="1493"/>
                  <a:pt x="1123" y="1433"/>
                  <a:pt x="1123" y="1433"/>
                </a:cubicBezTo>
                <a:cubicBezTo>
                  <a:pt x="1151" y="1346"/>
                  <a:pt x="1114" y="1428"/>
                  <a:pt x="1181" y="1361"/>
                </a:cubicBezTo>
                <a:cubicBezTo>
                  <a:pt x="1218" y="1324"/>
                  <a:pt x="1199" y="1301"/>
                  <a:pt x="1253" y="1274"/>
                </a:cubicBezTo>
                <a:cubicBezTo>
                  <a:pt x="1275" y="1263"/>
                  <a:pt x="1301" y="1265"/>
                  <a:pt x="1325" y="1260"/>
                </a:cubicBezTo>
                <a:cubicBezTo>
                  <a:pt x="1343" y="1115"/>
                  <a:pt x="1327" y="1182"/>
                  <a:pt x="1368" y="1058"/>
                </a:cubicBezTo>
                <a:cubicBezTo>
                  <a:pt x="1373" y="1044"/>
                  <a:pt x="1397" y="1049"/>
                  <a:pt x="1411" y="1044"/>
                </a:cubicBezTo>
                <a:cubicBezTo>
                  <a:pt x="1492" y="984"/>
                  <a:pt x="1544" y="888"/>
                  <a:pt x="1641" y="857"/>
                </a:cubicBezTo>
                <a:cubicBezTo>
                  <a:pt x="1741" y="791"/>
                  <a:pt x="1695" y="810"/>
                  <a:pt x="1771" y="785"/>
                </a:cubicBezTo>
                <a:cubicBezTo>
                  <a:pt x="1754" y="696"/>
                  <a:pt x="1724" y="612"/>
                  <a:pt x="1699" y="525"/>
                </a:cubicBezTo>
                <a:cubicBezTo>
                  <a:pt x="1713" y="448"/>
                  <a:pt x="1698" y="360"/>
                  <a:pt x="1742" y="295"/>
                </a:cubicBezTo>
                <a:cubicBezTo>
                  <a:pt x="1761" y="266"/>
                  <a:pt x="1800" y="209"/>
                  <a:pt x="1800" y="209"/>
                </a:cubicBezTo>
                <a:cubicBezTo>
                  <a:pt x="1773" y="26"/>
                  <a:pt x="1808" y="169"/>
                  <a:pt x="1757" y="65"/>
                </a:cubicBezTo>
                <a:cubicBezTo>
                  <a:pt x="1725" y="0"/>
                  <a:pt x="1759" y="38"/>
                  <a:pt x="1728" y="7"/>
                </a:cubicBezTo>
              </a:path>
            </a:pathLst>
          </a:custGeom>
          <a:noFill/>
          <a:ln w="28575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9600" y="59878"/>
            <a:ext cx="2555776" cy="1066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en-US" sz="3800" b="0" kern="0" dirty="0">
                <a:latin typeface="Kalaham" pitchFamily="2" charset="0"/>
                <a:ea typeface="ＭＳ Ｐゴシック" charset="0"/>
                <a:cs typeface="Arial"/>
              </a:rPr>
              <a:t>,</a:t>
            </a:r>
            <a:r>
              <a:rPr lang="en-US" sz="3800" b="0" kern="0" dirty="0" err="1">
                <a:latin typeface="Kalaham" pitchFamily="2" charset="0"/>
                <a:ea typeface="ＭＳ Ｐゴシック" charset="0"/>
                <a:cs typeface="Arial"/>
              </a:rPr>
              <a:t>lg;gFjp</a:t>
            </a:r>
            <a:r>
              <a:rPr lang="en-US" sz="3800" b="0" kern="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endParaRPr lang="en-US" sz="3800" b="0" kern="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6372200" y="59878"/>
            <a:ext cx="23908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4000" dirty="0" err="1">
                <a:latin typeface="Kalaham" pitchFamily="2" charset="0"/>
                <a:cs typeface="Arial"/>
              </a:rPr>
              <a:t>tyg;gFjp</a:t>
            </a:r>
            <a:r>
              <a:rPr lang="en-US" sz="4000" dirty="0">
                <a:latin typeface="Kalaham" pitchFamily="2" charset="0"/>
                <a:cs typeface="Arial"/>
              </a:rPr>
              <a:t> 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4589" name="Rectangle 13"/>
          <p:cNvSpPr>
            <a:spLocks noRot="1" noChangeArrowheads="1"/>
          </p:cNvSpPr>
          <p:nvPr/>
        </p:nvSpPr>
        <p:spPr bwMode="auto">
          <a:xfrm>
            <a:off x="8604448" y="0"/>
            <a:ext cx="648072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514"/>
                  </a:outerShdw>
                </a:effectLst>
                <a:latin typeface="Arial"/>
                <a:cs typeface="Arial"/>
              </a:rPr>
              <a:t>12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555776" y="59878"/>
            <a:ext cx="3832448" cy="101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0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Guhjd</a:t>
            </a:r>
            <a:r>
              <a:rPr lang="en-US" sz="30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30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uNtypy</a:t>
            </a:r>
            <a:r>
              <a:rPr lang="en-US" sz="30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0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gazg;ghij</a:t>
            </a:r>
            <a:r>
              <a:rPr lang="en-US" sz="30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 </a:t>
            </a:r>
            <a:endParaRPr lang="en-US" sz="3000" b="1" dirty="0">
              <a:solidFill>
                <a:srgbClr val="FFFFFF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4211638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dirty="0">
                <a:solidFill>
                  <a:srgbClr val="FFFFFF"/>
                </a:solidFill>
                <a:effectLst/>
                <a:latin typeface="Kalaham" pitchFamily="2" charset="0"/>
              </a:rPr>
              <a:t>,];</a:t>
            </a:r>
            <a:r>
              <a:rPr lang="en-US" sz="5400" dirty="0" err="1">
                <a:solidFill>
                  <a:srgbClr val="FFFFFF"/>
                </a:solidFill>
                <a:effectLst/>
                <a:latin typeface="Kalaham" pitchFamily="2" charset="0"/>
              </a:rPr>
              <a:t>yhkpahpd</a:t>
            </a:r>
            <a:r>
              <a:rPr lang="en-US" sz="5400" dirty="0">
                <a:solidFill>
                  <a:srgbClr val="FFFFFF"/>
                </a:solidFill>
                <a:effectLst/>
                <a:latin typeface="Kalaham" pitchFamily="2" charset="0"/>
              </a:rPr>
              <a:t>; </a:t>
            </a:r>
            <a:r>
              <a:rPr lang="en-US" sz="5400" dirty="0" err="1">
                <a:solidFill>
                  <a:srgbClr val="FFFFFF"/>
                </a:solidFill>
                <a:effectLst/>
                <a:latin typeface="Kalaham" pitchFamily="2" charset="0"/>
              </a:rPr>
              <a:t>Mjpf;fk</a:t>
            </a:r>
            <a:r>
              <a:rPr lang="en-US" dirty="0">
                <a:solidFill>
                  <a:srgbClr val="FFFFFF"/>
                </a:solidFill>
                <a:effectLst/>
                <a:latin typeface="Kalaham" pitchFamily="2" charset="0"/>
              </a:rPr>
              <a:t>; </a:t>
            </a:r>
            <a:endParaRPr lang="en-US" dirty="0">
              <a:latin typeface="Kalaham" pitchFamily="2" charset="0"/>
            </a:endParaRPr>
          </a:p>
        </p:txBody>
      </p:sp>
      <p:pic>
        <p:nvPicPr>
          <p:cNvPr id="311298" name="Picture 3" descr="JerusalemN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8463" y="0"/>
            <a:ext cx="4935537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299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rgbClr val="000514"/>
                </a:solidFill>
                <a:effectLst/>
                <a:latin typeface="Arial" charset="0"/>
              </a:rPr>
              <a:t>147g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5" name="Picture 6" descr="JerusalemEa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9858" y="0"/>
            <a:ext cx="6062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8519" y="304800"/>
            <a:ext cx="3412108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FF"/>
                </a:solidFill>
                <a:effectLst/>
                <a:latin typeface="Kalaham" pitchFamily="2" charset="0"/>
              </a:rPr>
              <a:t>,];</a:t>
            </a:r>
            <a:r>
              <a:rPr lang="en-US" sz="4000" dirty="0" err="1">
                <a:solidFill>
                  <a:srgbClr val="FFFFFF"/>
                </a:solidFill>
                <a:effectLst/>
                <a:latin typeface="Kalaham" pitchFamily="2" charset="0"/>
              </a:rPr>
              <a:t>yhkpahpd</a:t>
            </a:r>
            <a:r>
              <a:rPr lang="en-US" sz="4000" dirty="0">
                <a:solidFill>
                  <a:srgbClr val="FFFFFF"/>
                </a:solidFill>
                <a:effectLst/>
                <a:latin typeface="Kalaham" pitchFamily="2" charset="0"/>
              </a:rPr>
              <a:t>; </a:t>
            </a:r>
            <a:r>
              <a:rPr lang="en-US" sz="4000" dirty="0" err="1">
                <a:solidFill>
                  <a:srgbClr val="FFFFFF"/>
                </a:solidFill>
                <a:effectLst/>
                <a:latin typeface="Kalaham" pitchFamily="2" charset="0"/>
              </a:rPr>
              <a:t>Mjpf;fk</a:t>
            </a:r>
            <a:r>
              <a:rPr lang="en-US" sz="4000" dirty="0">
                <a:solidFill>
                  <a:srgbClr val="FFFFFF"/>
                </a:solidFill>
                <a:effectLst/>
                <a:latin typeface="Kalaham" pitchFamily="2" charset="0"/>
              </a:rPr>
              <a:t>;</a:t>
            </a:r>
            <a:endParaRPr lang="en-US" sz="4000" dirty="0">
              <a:latin typeface="Kalaham" pitchFamily="2" charset="0"/>
            </a:endParaRPr>
          </a:p>
        </p:txBody>
      </p:sp>
      <p:sp>
        <p:nvSpPr>
          <p:cNvPr id="313347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rgbClr val="000514"/>
                </a:solidFill>
                <a:effectLst/>
                <a:latin typeface="Arial" charset="0"/>
              </a:rPr>
              <a:t>147g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3843338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rgbClr val="FFFFFF"/>
                </a:solidFill>
                <a:effectLst/>
                <a:latin typeface="Kalaham" pitchFamily="2" charset="0"/>
              </a:rPr>
              <a:t>A+jhpd</a:t>
            </a:r>
            <a:r>
              <a:rPr lang="en-US" dirty="0">
                <a:solidFill>
                  <a:srgbClr val="FFFFFF"/>
                </a:solidFill>
                <a:effectLst/>
                <a:latin typeface="Kalaham" pitchFamily="2" charset="0"/>
              </a:rPr>
              <a:t>; </a:t>
            </a:r>
            <a:r>
              <a:rPr lang="en-US" dirty="0" err="1">
                <a:solidFill>
                  <a:srgbClr val="FFFFFF"/>
                </a:solidFill>
                <a:effectLst/>
                <a:latin typeface="Kalaham" pitchFamily="2" charset="0"/>
              </a:rPr>
              <a:t>Mjpf;fk</a:t>
            </a:r>
            <a:r>
              <a:rPr lang="en-US" dirty="0">
                <a:solidFill>
                  <a:srgbClr val="FFFFFF"/>
                </a:solidFill>
                <a:effectLst/>
                <a:latin typeface="Kalaham" pitchFamily="2" charset="0"/>
              </a:rPr>
              <a:t>;</a:t>
            </a:r>
            <a:endParaRPr lang="en-US" dirty="0">
              <a:latin typeface="Kalaham" pitchFamily="2" charset="0"/>
            </a:endParaRPr>
          </a:p>
        </p:txBody>
      </p:sp>
      <p:pic>
        <p:nvPicPr>
          <p:cNvPr id="315394" name="Picture 3" descr="JerusalemS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4650" y="0"/>
            <a:ext cx="4959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395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rgbClr val="000514"/>
                </a:solidFill>
                <a:effectLst/>
                <a:latin typeface="Arial" charset="0"/>
              </a:rPr>
              <a:t>147g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1" name="Picture 6" descr="JerusalemJewishQt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7400" y="0"/>
            <a:ext cx="6122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32766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rgbClr val="FFFFFF"/>
                </a:solidFill>
                <a:effectLst/>
                <a:latin typeface="Kalaham" pitchFamily="2" charset="0"/>
              </a:rPr>
              <a:t>A+jhpd</a:t>
            </a:r>
            <a:r>
              <a:rPr lang="en-US" dirty="0">
                <a:solidFill>
                  <a:srgbClr val="FFFFFF"/>
                </a:solidFill>
                <a:effectLst/>
                <a:latin typeface="Kalaham" pitchFamily="2" charset="0"/>
              </a:rPr>
              <a:t>; </a:t>
            </a:r>
            <a:r>
              <a:rPr lang="en-US" dirty="0" err="1">
                <a:solidFill>
                  <a:srgbClr val="FFFFFF"/>
                </a:solidFill>
                <a:effectLst/>
                <a:latin typeface="Kalaham" pitchFamily="2" charset="0"/>
              </a:rPr>
              <a:t>Mjpf;fk</a:t>
            </a:r>
            <a:r>
              <a:rPr lang="en-US" dirty="0">
                <a:solidFill>
                  <a:srgbClr val="FFFFFF"/>
                </a:solidFill>
                <a:effectLst/>
                <a:latin typeface="Kalaham" pitchFamily="2" charset="0"/>
              </a:rPr>
              <a:t>;</a:t>
            </a:r>
            <a:endParaRPr lang="en-US" dirty="0">
              <a:latin typeface="Kalaham" pitchFamily="2" charset="0"/>
            </a:endParaRPr>
          </a:p>
        </p:txBody>
      </p:sp>
      <p:sp>
        <p:nvSpPr>
          <p:cNvPr id="317443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rgbClr val="000514"/>
                </a:solidFill>
                <a:effectLst/>
                <a:latin typeface="Arial" charset="0"/>
              </a:rPr>
              <a:t>147g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42037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</a:rPr>
              <a:t>Mh;kPdpahpd</a:t>
            </a:r>
            <a:r>
              <a:rPr lang="en-US" dirty="0" err="1">
                <a:solidFill>
                  <a:srgbClr val="FFFFFF"/>
                </a:solidFill>
                <a:effectLst/>
                <a:latin typeface="Kalaham" pitchFamily="2" charset="0"/>
              </a:rPr>
              <a:t>;Mjpf;fk</a:t>
            </a:r>
            <a:r>
              <a:rPr lang="en-US" dirty="0">
                <a:solidFill>
                  <a:srgbClr val="FFFFFF"/>
                </a:solidFill>
                <a:effectLst/>
                <a:latin typeface="Kalaham" pitchFamily="2" charset="0"/>
              </a:rPr>
              <a:t>;</a:t>
            </a:r>
            <a:endParaRPr lang="en-US" dirty="0">
              <a:latin typeface="Kalaham" pitchFamily="2" charset="0"/>
            </a:endParaRPr>
          </a:p>
        </p:txBody>
      </p:sp>
      <p:pic>
        <p:nvPicPr>
          <p:cNvPr id="319490" name="Picture 3" descr="JerusalemS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4675" y="0"/>
            <a:ext cx="4759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9491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rgbClr val="000514"/>
                </a:solidFill>
                <a:effectLst/>
                <a:latin typeface="Arial" charset="0"/>
              </a:rPr>
              <a:t>147g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304800"/>
            <a:ext cx="4132263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dirty="0" err="1">
                <a:latin typeface="Kalaham" pitchFamily="2" charset="0"/>
              </a:rPr>
              <a:t>Mh;kPdpahpd</a:t>
            </a:r>
            <a:r>
              <a:rPr lang="en-US" sz="5400" dirty="0">
                <a:latin typeface="Kalaham" pitchFamily="2" charset="0"/>
              </a:rPr>
              <a:t>; </a:t>
            </a:r>
            <a:r>
              <a:rPr lang="en-US" sz="5400" dirty="0" err="1">
                <a:latin typeface="Kalaham" pitchFamily="2" charset="0"/>
              </a:rPr>
              <a:t>Mjpf;fk</a:t>
            </a:r>
            <a:r>
              <a:rPr lang="en-US" sz="5400" dirty="0">
                <a:latin typeface="Kalaham" pitchFamily="2" charset="0"/>
              </a:rPr>
              <a:t>;</a:t>
            </a:r>
          </a:p>
        </p:txBody>
      </p:sp>
      <p:pic>
        <p:nvPicPr>
          <p:cNvPr id="321538" name="Picture 3" descr="JerusalemS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938" y="0"/>
            <a:ext cx="4945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39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en-US" sz="2400" b="1">
                <a:solidFill>
                  <a:srgbClr val="000514"/>
                </a:solidFill>
                <a:effectLst/>
                <a:latin typeface="Arial" charset="0"/>
              </a:rPr>
              <a:t>147g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5" name="Picture 5" descr="Jerusalem Sunset, Bible, Old and New Testament, free pic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2400" y="-20638"/>
            <a:ext cx="9448800" cy="70310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0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-152400" y="274638"/>
            <a:ext cx="9448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>
                <a:latin typeface="Kalaham" pitchFamily="2" charset="0"/>
                <a:ea typeface="ＭＳ Ｐゴシック" charset="0"/>
                <a:cs typeface="Arial"/>
              </a:rPr>
              <a:t>Ftpkhlj;jpd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;(</a:t>
            </a:r>
            <a:r>
              <a:rPr lang="en-US" sz="2400" dirty="0">
                <a:latin typeface="Kalaham" pitchFamily="2" charset="0"/>
                <a:ea typeface="ＭＳ Ｐゴシック" charset="0"/>
                <a:cs typeface="Arial"/>
              </a:rPr>
              <a:t>Dome)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4000" dirty="0" err="1">
                <a:latin typeface="Kalaham" pitchFamily="2" charset="0"/>
                <a:ea typeface="ＭＳ Ｐゴシック" charset="0"/>
                <a:cs typeface="Arial"/>
              </a:rPr>
              <a:t>vjph;fhyk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4000" dirty="0" err="1">
                <a:latin typeface="Kalaham" pitchFamily="2" charset="0"/>
                <a:ea typeface="ＭＳ Ｐゴシック" charset="0"/>
                <a:cs typeface="Arial"/>
              </a:rPr>
              <a:t>vd;d</a:t>
            </a:r>
            <a:r>
              <a:rPr lang="en-US" sz="4000" dirty="0">
                <a:latin typeface="Kalaham" pitchFamily="2" charset="0"/>
                <a:ea typeface="ＭＳ Ｐゴシック" charset="0"/>
                <a:cs typeface="Arial"/>
              </a:rPr>
              <a:t>?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457200" y="204788"/>
            <a:ext cx="5943600" cy="701675"/>
          </a:xfrm>
          <a:prstGeom prst="rect">
            <a:avLst/>
          </a:prstGeom>
          <a:solidFill>
            <a:srgbClr val="003399"/>
          </a:solidFill>
          <a:ln w="9360">
            <a:solidFill>
              <a:srgbClr val="000514"/>
            </a:solidFill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buClr>
                <a:srgbClr val="E5E5FF"/>
              </a:buClr>
              <a:buSzPct val="100000"/>
              <a:buFont typeface="Arial" charset="0"/>
              <a:buNone/>
              <a:defRPr/>
            </a:pPr>
            <a:r>
              <a:rPr lang="en-GB" sz="4000" b="1" dirty="0" err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kpNydpa</a:t>
            </a:r>
            <a:r>
              <a:rPr lang="en-GB" sz="40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GB" sz="4000" b="1" dirty="0" err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vUrNyk</a:t>
            </a:r>
            <a:r>
              <a:rPr lang="en-GB" sz="40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325635" name="AutoShape 3"/>
          <p:cNvSpPr>
            <a:spLocks noChangeArrowheads="1"/>
          </p:cNvSpPr>
          <p:nvPr/>
        </p:nvSpPr>
        <p:spPr bwMode="auto">
          <a:xfrm>
            <a:off x="5181600" y="908050"/>
            <a:ext cx="1035050" cy="20701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>
            <a:outerShdw dist="17819" dir="2700000" algn="ctr" rotWithShape="0">
              <a:srgbClr val="000514">
                <a:alpha val="50026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fontAlgn="base" hangingPunct="1">
              <a:lnSpc>
                <a:spcPct val="93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Arial" charset="0"/>
              <a:buNone/>
            </a:pPr>
            <a:endParaRPr lang="en-US" sz="24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58052" name="Line 4"/>
          <p:cNvSpPr>
            <a:spLocks noChangeShapeType="1"/>
          </p:cNvSpPr>
          <p:nvPr/>
        </p:nvSpPr>
        <p:spPr bwMode="auto">
          <a:xfrm flipH="1">
            <a:off x="5027613" y="2362200"/>
            <a:ext cx="307975" cy="609600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7819" dir="2700000" algn="ctr" rotWithShape="0">
              <a:srgbClr val="000514">
                <a:alpha val="50026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8053" name="Line 5"/>
          <p:cNvSpPr>
            <a:spLocks noChangeShapeType="1"/>
          </p:cNvSpPr>
          <p:nvPr/>
        </p:nvSpPr>
        <p:spPr bwMode="auto">
          <a:xfrm flipH="1" flipV="1">
            <a:off x="4951413" y="1674813"/>
            <a:ext cx="384175" cy="155575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7819" dir="2700000" algn="ctr" rotWithShape="0">
              <a:srgbClr val="000514">
                <a:alpha val="50026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8054" name="Line 6"/>
          <p:cNvSpPr>
            <a:spLocks noChangeShapeType="1"/>
          </p:cNvSpPr>
          <p:nvPr/>
        </p:nvSpPr>
        <p:spPr bwMode="auto">
          <a:xfrm flipV="1">
            <a:off x="6330950" y="1685925"/>
            <a:ext cx="762000" cy="79375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7819" dir="2700000" algn="ctr" rotWithShape="0">
              <a:srgbClr val="000514">
                <a:alpha val="50026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8055" name="Line 7"/>
          <p:cNvSpPr>
            <a:spLocks noChangeShapeType="1"/>
          </p:cNvSpPr>
          <p:nvPr/>
        </p:nvSpPr>
        <p:spPr bwMode="auto">
          <a:xfrm>
            <a:off x="6286500" y="2133600"/>
            <a:ext cx="1828800" cy="1752600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7819" dir="2700000" algn="ctr" rotWithShape="0">
              <a:srgbClr val="000514">
                <a:alpha val="50026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8056" name="Line 8"/>
          <p:cNvSpPr>
            <a:spLocks noChangeShapeType="1"/>
          </p:cNvSpPr>
          <p:nvPr/>
        </p:nvSpPr>
        <p:spPr bwMode="auto">
          <a:xfrm flipH="1">
            <a:off x="3579813" y="2133600"/>
            <a:ext cx="1603375" cy="1447800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7819" dir="2700000" algn="ctr" rotWithShape="0">
              <a:srgbClr val="000514">
                <a:alpha val="50026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8057" name="Line 9"/>
          <p:cNvSpPr>
            <a:spLocks noChangeShapeType="1"/>
          </p:cNvSpPr>
          <p:nvPr/>
        </p:nvSpPr>
        <p:spPr bwMode="auto">
          <a:xfrm flipH="1">
            <a:off x="2894013" y="1981200"/>
            <a:ext cx="2212975" cy="1588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7819" dir="2700000" algn="ctr" rotWithShape="0">
              <a:srgbClr val="000514">
                <a:alpha val="50026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8058" name="Line 10"/>
          <p:cNvSpPr>
            <a:spLocks noChangeShapeType="1"/>
          </p:cNvSpPr>
          <p:nvPr/>
        </p:nvSpPr>
        <p:spPr bwMode="auto">
          <a:xfrm>
            <a:off x="6332538" y="1916113"/>
            <a:ext cx="1524000" cy="381000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7819" dir="2700000" algn="ctr" rotWithShape="0">
              <a:srgbClr val="000514">
                <a:alpha val="50026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5643" name="Text Box 11"/>
          <p:cNvSpPr txBox="1">
            <a:spLocks noChangeArrowheads="1"/>
          </p:cNvSpPr>
          <p:nvPr/>
        </p:nvSpPr>
        <p:spPr bwMode="auto">
          <a:xfrm>
            <a:off x="152400" y="5733977"/>
            <a:ext cx="8236024" cy="1079399"/>
          </a:xfrm>
          <a:prstGeom prst="rect">
            <a:avLst/>
          </a:prstGeom>
          <a:solidFill>
            <a:srgbClr val="003399"/>
          </a:solidFill>
          <a:ln w="9360">
            <a:solidFill>
              <a:srgbClr val="000514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defTabSz="449263" eaLnBrk="0" fontAlgn="t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defTabSz="449263" eaLnBrk="0" fontAlgn="t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defTabSz="449263" eaLnBrk="0" fontAlgn="t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defTabSz="449263" eaLnBrk="0" fontAlgn="t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buClr>
                <a:srgbClr val="FFFFFF"/>
              </a:buClr>
              <a:buSzPct val="100000"/>
            </a:pPr>
            <a:r>
              <a:rPr lang="en-US" sz="3200" dirty="0">
                <a:latin typeface="Kalaham" pitchFamily="2" charset="0"/>
              </a:rPr>
              <a:t>“..</a:t>
            </a:r>
            <a:r>
              <a:rPr lang="en-US" sz="3200" dirty="0" err="1">
                <a:latin typeface="Kalaham" pitchFamily="2" charset="0"/>
              </a:rPr>
              <a:t>rPNahdpypUe;J</a:t>
            </a:r>
            <a:r>
              <a:rPr lang="en-US" sz="3200" dirty="0">
                <a:latin typeface="Kalaham" pitchFamily="2" charset="0"/>
              </a:rPr>
              <a:t> </a:t>
            </a:r>
            <a:r>
              <a:rPr lang="en-US" sz="3200" dirty="0" err="1">
                <a:latin typeface="Kalaham" pitchFamily="2" charset="0"/>
              </a:rPr>
              <a:t>NtjKk</a:t>
            </a:r>
            <a:r>
              <a:rPr lang="en-US" sz="3200" dirty="0">
                <a:latin typeface="Kalaham" pitchFamily="2" charset="0"/>
              </a:rPr>
              <a:t>;&gt; </a:t>
            </a:r>
            <a:r>
              <a:rPr lang="en-US" sz="3200" dirty="0" err="1">
                <a:latin typeface="Kalaham" pitchFamily="2" charset="0"/>
              </a:rPr>
              <a:t>vUrNykpypUe;J</a:t>
            </a:r>
            <a:r>
              <a:rPr lang="en-US" sz="3200" dirty="0">
                <a:latin typeface="Kalaham" pitchFamily="2" charset="0"/>
              </a:rPr>
              <a:t> </a:t>
            </a:r>
            <a:r>
              <a:rPr lang="en-US" sz="3200" dirty="0" err="1">
                <a:latin typeface="Kalaham" pitchFamily="2" charset="0"/>
              </a:rPr>
              <a:t>fh;j;jhpd</a:t>
            </a:r>
            <a:r>
              <a:rPr lang="en-US" sz="3200" dirty="0">
                <a:latin typeface="Kalaham" pitchFamily="2" charset="0"/>
              </a:rPr>
              <a:t>; </a:t>
            </a:r>
            <a:r>
              <a:rPr lang="en-US" sz="3200" dirty="0" err="1">
                <a:latin typeface="Kalaham" pitchFamily="2" charset="0"/>
              </a:rPr>
              <a:t>trdKk</a:t>
            </a:r>
            <a:r>
              <a:rPr lang="en-US" sz="3200" dirty="0">
                <a:latin typeface="Kalaham" pitchFamily="2" charset="0"/>
              </a:rPr>
              <a:t>; </a:t>
            </a:r>
            <a:r>
              <a:rPr lang="en-US" sz="3200" dirty="0" err="1">
                <a:latin typeface="Kalaham" pitchFamily="2" charset="0"/>
              </a:rPr>
              <a:t>ntspg;gLk</a:t>
            </a:r>
            <a:r>
              <a:rPr lang="en-US" sz="3200" dirty="0">
                <a:latin typeface="Kalaham" pitchFamily="2" charset="0"/>
              </a:rPr>
              <a:t>;.” </a:t>
            </a:r>
            <a:r>
              <a:rPr lang="en-GB" sz="3200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Vrhah2:3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2800" b="1">
                <a:solidFill>
                  <a:schemeClr val="tx1"/>
                </a:solidFill>
                <a:latin typeface="Tharmini Plain" charset="0"/>
                <a:ea typeface="굴림" charset="0"/>
                <a:cs typeface="굴림" charset="0"/>
              </a:rPr>
              <a:t>jpUkiwapd;</a:t>
            </a:r>
            <a:r>
              <a:rPr lang="en-US" altLang="ko-KR" sz="2800" b="1">
                <a:solidFill>
                  <a:schemeClr val="tx1"/>
                </a:solidFill>
                <a:latin typeface="Lucida Grande" charset="0"/>
                <a:ea typeface="굴림" charset="0"/>
                <a:cs typeface="굴림" charset="0"/>
              </a:rPr>
              <a:t>…</a:t>
            </a:r>
            <a:r>
              <a:rPr lang="en-US" altLang="ko-KR" sz="2800" b="1">
                <a:solidFill>
                  <a:schemeClr val="tx1"/>
                </a:solidFill>
                <a:latin typeface="Tharmini Plain" charset="0"/>
                <a:ea typeface="굴림" charset="0"/>
                <a:cs typeface="굴림" charset="0"/>
              </a:rPr>
              <a:t>mbg;gil •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,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g;ghlf;Fwpg;Gfis</a:t>
            </a:r>
            <a:r>
              <a:rPr lang="en-US" sz="32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 ,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ytrkhf</a:t>
            </a:r>
            <a:r>
              <a:rPr lang="en-US" sz="3200" b="1" dirty="0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Kalaham" pitchFamily="2" charset="0"/>
                <a:cs typeface="Arial" charset="0"/>
              </a:rPr>
              <a:t>ngw;Wf;nfhs;s</a:t>
            </a:r>
            <a:endParaRPr lang="en-US" sz="1100" b="1" dirty="0">
              <a:solidFill>
                <a:srgbClr val="FFFFFF"/>
              </a:solidFill>
              <a:effectLst/>
              <a:latin typeface="Kalaham" pitchFamily="2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9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7639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52400" y="381000"/>
            <a:ext cx="3962400" cy="412812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gpujhd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ghijapy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 ,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Ue;J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xJq;fp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 ,</a:t>
            </a:r>
            <a:r>
              <a:rPr lang="en-US" dirty="0" err="1">
                <a:latin typeface="Kalaham" pitchFamily="2" charset="0"/>
                <a:ea typeface="ＭＳ Ｐゴシック" charset="0"/>
                <a:cs typeface="Arial"/>
              </a:rPr>
              <a:t>Uj;jy</a:t>
            </a:r>
            <a:r>
              <a:rPr lang="en-US" dirty="0"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89442" name="Picture 4" descr="Map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65650" y="0"/>
            <a:ext cx="465455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177800" y="5734050"/>
            <a:ext cx="4394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Beitzel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, </a:t>
            </a:r>
            <a:r>
              <a:rPr lang="en-US" sz="24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Moody Atlas of Bible Lands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, 68</a:t>
            </a:r>
          </a:p>
        </p:txBody>
      </p:sp>
      <p:sp>
        <p:nvSpPr>
          <p:cNvPr id="101384" name="Rectangle 8"/>
          <p:cNvSpPr>
            <a:spLocks noRot="1" noChangeArrowheads="1"/>
          </p:cNvSpPr>
          <p:nvPr/>
        </p:nvSpPr>
        <p:spPr bwMode="auto">
          <a:xfrm>
            <a:off x="8382000" y="0"/>
            <a:ext cx="76200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514"/>
                  </a:outerShdw>
                </a:effectLst>
                <a:latin typeface="Arial"/>
                <a:cs typeface="Arial"/>
              </a:rPr>
              <a:t>12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572000" y="2780927"/>
            <a:ext cx="1296144" cy="1222325"/>
          </a:xfrm>
          <a:prstGeom prst="rect">
            <a:avLst/>
          </a:prstGeom>
          <a:solidFill>
            <a:srgbClr val="F5F5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-111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644008" y="2996952"/>
            <a:ext cx="13681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 dirty="0" err="1">
                <a:solidFill>
                  <a:schemeClr val="bg2"/>
                </a:solidFill>
                <a:effectLst/>
                <a:latin typeface="Arial"/>
                <a:cs typeface="Arial"/>
              </a:rPr>
              <a:t>Roads of Israel</a:t>
            </a:r>
            <a:endParaRPr lang="en-US" sz="2400" b="1" dirty="0">
              <a:solidFill>
                <a:schemeClr val="bg2"/>
              </a:solidFill>
              <a:effectLst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88758" y="3310"/>
            <a:ext cx="4948238" cy="6934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5"/>
          <p:cNvSpPr>
            <a:spLocks noRot="1" noChangeArrowheads="1"/>
          </p:cNvSpPr>
          <p:nvPr/>
        </p:nvSpPr>
        <p:spPr bwMode="auto">
          <a:xfrm>
            <a:off x="8382000" y="0"/>
            <a:ext cx="76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21</a:t>
            </a:r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 bwMode="auto">
          <a:xfrm>
            <a:off x="4959424" y="116557"/>
            <a:ext cx="3429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algn="l" eaLnBrk="1" hangingPunct="1">
              <a:defRPr/>
            </a:pPr>
            <a:r>
              <a:rPr lang="en-US" kern="0" dirty="0" err="1">
                <a:latin typeface="Kalaham" pitchFamily="2" charset="0"/>
                <a:ea typeface="ＭＳ Ｐゴシック" charset="0"/>
                <a:cs typeface="Arial"/>
              </a:rPr>
              <a:t>vUrNyk</a:t>
            </a:r>
            <a:r>
              <a:rPr lang="en-US" kern="0" dirty="0">
                <a:latin typeface="Kalaham" pitchFamily="2" charset="0"/>
                <a:ea typeface="ＭＳ Ｐゴシック" charset="0"/>
                <a:cs typeface="Arial"/>
              </a:rPr>
              <a:t>;</a:t>
            </a:r>
            <a:endParaRPr lang="en-US" kern="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951040" y="1295400"/>
            <a:ext cx="3581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gpujp$yk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 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mD$yk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/>
            <a:endParaRPr lang="en-US" b="1" dirty="0"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13696</TotalTime>
  <Words>3276</Words>
  <Application>Microsoft Macintosh PowerPoint</Application>
  <PresentationFormat>On-screen Show (4:3)</PresentationFormat>
  <Paragraphs>391</Paragraphs>
  <Slides>79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79</vt:i4>
      </vt:variant>
    </vt:vector>
  </HeadingPairs>
  <TitlesOfParts>
    <vt:vector size="110" baseType="lpstr">
      <vt:lpstr>Arail</vt:lpstr>
      <vt:lpstr>Arial Unicode MS</vt:lpstr>
      <vt:lpstr>Arial</vt:lpstr>
      <vt:lpstr>Bamini</vt:lpstr>
      <vt:lpstr>Calibri</vt:lpstr>
      <vt:lpstr>Garamond</vt:lpstr>
      <vt:lpstr>Haettenschweiler</vt:lpstr>
      <vt:lpstr>Impact</vt:lpstr>
      <vt:lpstr>Kalaham</vt:lpstr>
      <vt:lpstr>Lucida Grande</vt:lpstr>
      <vt:lpstr>Tahoma</vt:lpstr>
      <vt:lpstr>Tharmini Plain</vt:lpstr>
      <vt:lpstr>Times New Roman</vt:lpstr>
      <vt:lpstr>Wingdings</vt:lpstr>
      <vt:lpstr>Stream</vt:lpstr>
      <vt:lpstr>Beam</vt:lpstr>
      <vt:lpstr>Slit</vt:lpstr>
      <vt:lpstr>Default Design</vt:lpstr>
      <vt:lpstr>1_Stream</vt:lpstr>
      <vt:lpstr>2_Stream</vt:lpstr>
      <vt:lpstr>3_Stream</vt:lpstr>
      <vt:lpstr>5_Stream</vt:lpstr>
      <vt:lpstr>Blank Presentation</vt:lpstr>
      <vt:lpstr>1_Pulse</vt:lpstr>
      <vt:lpstr>4_Stream</vt:lpstr>
      <vt:lpstr>2_Default Design</vt:lpstr>
      <vt:lpstr>7_Stream</vt:lpstr>
      <vt:lpstr>1_Default Design</vt:lpstr>
      <vt:lpstr>4_Office Theme</vt:lpstr>
      <vt:lpstr>Orbit</vt:lpstr>
      <vt:lpstr>3_Default Design</vt:lpstr>
      <vt:lpstr>vUrNykpd; Gtpapay;</vt:lpstr>
      <vt:lpstr>jw;Nghija cyfk;</vt:lpstr>
      <vt:lpstr>etPdfhy kj;jpa fpof;F ehLfs;</vt:lpstr>
      <vt:lpstr>,lg;gFjp </vt:lpstr>
      <vt:lpstr>vUrNyk;</vt:lpstr>
      <vt:lpstr>vUrNyk;</vt:lpstr>
      <vt:lpstr>PowerPoint Presentation</vt:lpstr>
      <vt:lpstr>vUrNyk; gpujhd ghijapy; ,Ue;J xJq;fp ,Uj;jy;</vt:lpstr>
      <vt:lpstr>PowerPoint Presentation</vt:lpstr>
      <vt:lpstr>vUrNyk; %Nyhgha miktplk; </vt:lpstr>
      <vt:lpstr>kj;jpa miktplk;</vt:lpstr>
      <vt:lpstr>kj;jpa miktplk;</vt:lpstr>
      <vt:lpstr>vUrNyk; vy;iy efukha; fhzg;gl;lJ</vt:lpstr>
      <vt:lpstr>vUrNyk;</vt:lpstr>
      <vt:lpstr>jhtPjpd; fpof;F efuk; </vt:lpstr>
      <vt:lpstr>Mjpahfkk; 22</vt:lpstr>
      <vt:lpstr>vUrNyk;</vt:lpstr>
      <vt:lpstr>nfNrf;fpahtpd; Ruq;fk;</vt:lpstr>
      <vt:lpstr>nfNrf;fpahtpd; Ruq;fk;</vt:lpstr>
      <vt:lpstr>rpNyhk; fy;ntl;L </vt:lpstr>
      <vt:lpstr>tuhd; Nfhy; </vt:lpstr>
      <vt:lpstr> vUrNyk;</vt:lpstr>
      <vt:lpstr>jhtPjpd; efuj;jpd; khjphp (fp.gp. 66) (Guhjd vG+rpah; kPs;fl;Lkhdk;)</vt:lpstr>
      <vt:lpstr>vUrNyk; gs;sj;jhf;FfSk; KfLfSk;</vt:lpstr>
      <vt:lpstr>vUrNykpd; Fd;Wfs;</vt:lpstr>
      <vt:lpstr>vUrNyk;</vt:lpstr>
      <vt:lpstr>PowerPoint Presentation</vt:lpstr>
      <vt:lpstr>gpw Njrq;fis Fwpj;J ,];uNtypd; vz;zg;ghL vd;d? </vt:lpstr>
      <vt:lpstr>PowerPoint Presentation</vt:lpstr>
      <vt:lpstr>Kjw;fdp: mirthl;Lk; fhzpf;if </vt:lpstr>
      <vt:lpstr>efuk; vjph; fpuhkk;</vt:lpstr>
      <vt:lpstr>vUrNyk; vjph; gpw efuq;fs;</vt:lpstr>
      <vt:lpstr>Temple Mount</vt:lpstr>
      <vt:lpstr>The Rampart</vt:lpstr>
      <vt:lpstr>Court of Women</vt:lpstr>
      <vt:lpstr>Court of Israelites</vt:lpstr>
      <vt:lpstr>The Inner Temple Court and the steps leading to the Nicanor Gate</vt:lpstr>
      <vt:lpstr>The Great Basin in the Court of the Priests.</vt:lpstr>
      <vt:lpstr>gpujhd thry;</vt:lpstr>
      <vt:lpstr>The Holy Place</vt:lpstr>
      <vt:lpstr>The Holy Place</vt:lpstr>
      <vt:lpstr>The Holy of Holies</vt:lpstr>
      <vt:lpstr>Where's the Square?</vt:lpstr>
      <vt:lpstr>Temple Mount Stages 1-2</vt:lpstr>
      <vt:lpstr>Temple Mount Stages 3-4</vt:lpstr>
      <vt:lpstr>Mya Fd;wpd; mgptpUj;jp </vt:lpstr>
      <vt:lpstr>Underground Temple Chambers</vt:lpstr>
      <vt:lpstr>A+jhpd; fpof;F kjpy;</vt:lpstr>
      <vt:lpstr>%d;whtJ Myaj;jpw;fhd n[gk;</vt:lpstr>
      <vt:lpstr>etPd Mya Fd;W</vt:lpstr>
      <vt:lpstr>jw;fhyj;J ,];uNay;</vt:lpstr>
      <vt:lpstr>,];uNaiy me;jpfpwp];J Mjpf;fk; nrOj;Jk; 7 tUlq;fs;</vt:lpstr>
      <vt:lpstr>A+jhpd; capu;j;njOjiy Fwpj;j ek;gpf;if </vt:lpstr>
      <vt:lpstr>Kjy; caph;j;njOgth;fs;?</vt:lpstr>
      <vt:lpstr>,];yhkpah; fpof;F thriy milj;J itj;Js;shh;fs;. </vt:lpstr>
      <vt:lpstr>etPd vUrNyk; </vt:lpstr>
      <vt:lpstr>nfj;nrkNd</vt:lpstr>
      <vt:lpstr>Significance to Christians</vt:lpstr>
      <vt:lpstr>,];yhkpahpd; fl;LghL</vt:lpstr>
      <vt:lpstr>Ftpkhlj;jpw;F (Nlhk;) Gwk;Ng fhzg;gLk; Ftpkhlk;;</vt:lpstr>
      <vt:lpstr>fy;ypd; cl;gFjp</vt:lpstr>
      <vt:lpstr>,];yhkpahpd; njhOiff;fhd Ftpkhlk; (Nlhk;)</vt:lpstr>
      <vt:lpstr>jw;Nghija vUrNykpd; [dj;njhif</vt:lpstr>
      <vt:lpstr>vUrNyk; (2002)</vt:lpstr>
      <vt:lpstr>jw;fhy vUrNyik #o ,Ug;gth;fs;</vt:lpstr>
      <vt:lpstr>Gujhd vUrNykpd; Mjpf;fk;</vt:lpstr>
      <vt:lpstr>fpwp];jth;fspd; Mjpf;fk;</vt:lpstr>
      <vt:lpstr>fpwp];jth;fspd; Mjpf;fk;</vt:lpstr>
      <vt:lpstr>Mya Fd;wpd; jw;Nghija epiy</vt:lpstr>
      <vt:lpstr>,];yhkpahpd; Mjpf;fk; </vt:lpstr>
      <vt:lpstr>,];yhkpahpd; Mjpf;fk;</vt:lpstr>
      <vt:lpstr>A+jhpd; Mjpf;fk;</vt:lpstr>
      <vt:lpstr>A+jhpd; Mjpf;fk;</vt:lpstr>
      <vt:lpstr>Mh;kPdpahpd;Mjpf;fk;</vt:lpstr>
      <vt:lpstr>Mh;kPdpahpd; Mjpf;fk;</vt:lpstr>
      <vt:lpstr>Ftpkhlj;jpd;(Dome) vjph;fhyk; vd;d?</vt:lpstr>
      <vt:lpstr>PowerPoint Presentation</vt:lpstr>
      <vt:lpstr>jpUkiwapd;…mbg;gil • BibleStudyDownloads.org</vt:lpstr>
      <vt:lpstr>Black</vt:lpstr>
    </vt:vector>
  </TitlesOfParts>
  <Company>SBC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creator>Rick Griffith</dc:creator>
  <cp:lastModifiedBy>Rick Griffith</cp:lastModifiedBy>
  <cp:revision>552</cp:revision>
  <dcterms:created xsi:type="dcterms:W3CDTF">2002-07-30T01:35:17Z</dcterms:created>
  <dcterms:modified xsi:type="dcterms:W3CDTF">2019-09-06T12:24:15Z</dcterms:modified>
</cp:coreProperties>
</file>